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143500" type="screen16x9"/>
  <p:notesSz cx="6858000" cy="9144000"/>
  <p:embeddedFontLst>
    <p:embeddedFont>
      <p:font typeface="Cormorant Garamond" panose="020B0604020202020204" charset="0"/>
      <p:regular r:id="rId17"/>
      <p:bold r:id="rId18"/>
      <p:italic r:id="rId19"/>
      <p:boldItalic r:id="rId20"/>
    </p:embeddedFont>
    <p:embeddedFont>
      <p:font typeface="Cormorant Garamond Medium" panose="020B0604020202020204" charset="0"/>
      <p:regular r:id="rId21"/>
      <p:bold r:id="rId22"/>
      <p:italic r:id="rId23"/>
      <p:boldItalic r:id="rId24"/>
    </p:embeddedFont>
    <p:embeddedFont>
      <p:font typeface="Cormorant Garamond SemiBold" panose="020B0604020202020204" charset="0"/>
      <p:regular r:id="rId25"/>
      <p:bold r:id="rId26"/>
      <p:italic r:id="rId27"/>
      <p:boldItalic r:id="rId28"/>
    </p:embeddedFont>
    <p:embeddedFont>
      <p:font typeface="Lato" panose="020F0502020204030203"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802"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21" Type="http://schemas.openxmlformats.org/officeDocument/2006/relationships/font" Target="fonts/font5.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font" Target="fonts/font16.fntdata"/><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ggy Trapolino" userId="904f080f1960367e" providerId="LiveId" clId="{B552BD4C-B80F-4C09-9682-734791F59C9D}"/>
    <pc:docChg chg="modSld">
      <pc:chgData name="Shaggy Trapolino" userId="904f080f1960367e" providerId="LiveId" clId="{B552BD4C-B80F-4C09-9682-734791F59C9D}" dt="2022-11-10T02:17:08.883" v="8" actId="20577"/>
      <pc:docMkLst>
        <pc:docMk/>
      </pc:docMkLst>
      <pc:sldChg chg="modSp mod">
        <pc:chgData name="Shaggy Trapolino" userId="904f080f1960367e" providerId="LiveId" clId="{B552BD4C-B80F-4C09-9682-734791F59C9D}" dt="2022-11-10T02:17:08.883" v="8" actId="20577"/>
        <pc:sldMkLst>
          <pc:docMk/>
          <pc:sldMk cId="0" sldId="259"/>
        </pc:sldMkLst>
        <pc:spChg chg="mod">
          <ac:chgData name="Shaggy Trapolino" userId="904f080f1960367e" providerId="LiveId" clId="{B552BD4C-B80F-4C09-9682-734791F59C9D}" dt="2022-11-10T02:17:08.883" v="8" actId="20577"/>
          <ac:spMkLst>
            <pc:docMk/>
            <pc:sldMk cId="0" sldId="259"/>
            <ac:spMk id="19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8f4bd20341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8f4bd2034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ac87bfb6cd_0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ac87bfb6cd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ac87bfb6cd_0_7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ac87bfb6cd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ff7dca7403_1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ff7dca7403_1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aca1d19433_2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aca1d19433_2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ac87bfb6cd_0_3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ac87bfb6cd_0_3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8f6f6f201e_0_5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8f6f6f201e_0_5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a1249ffcf0_0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a1249ffcf0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ac87bfb6cd_0_6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ac87bfb6cd_0_6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ac87bfb6cd_0_6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ac87bfb6cd_0_6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aca1d19433_2_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aca1d19433_2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8f6f6f201e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8f6f6f201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ac87bfb6cd_0_4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ac87bfb6cd_0_4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ff7dca7403_2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ff7dca7403_2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slidesgo.com/" TargetMode="External"/><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hyperlink" Target="https://www.freepik.com/" TargetMode="External"/><Relationship Id="rId4" Type="http://schemas.openxmlformats.org/officeDocument/2006/relationships/hyperlink" Target="https://www.flaticon.com/"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341950" y="1589075"/>
            <a:ext cx="4460100" cy="1508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2"/>
              </a:buClr>
              <a:buSzPts val="4700"/>
              <a:buNone/>
              <a:defRPr sz="4700">
                <a:solidFill>
                  <a:schemeClr val="dk2"/>
                </a:solidFill>
              </a:defRPr>
            </a:lvl1pPr>
            <a:lvl2pPr lvl="1" algn="ctr">
              <a:spcBef>
                <a:spcPts val="0"/>
              </a:spcBef>
              <a:spcAft>
                <a:spcPts val="0"/>
              </a:spcAft>
              <a:buClr>
                <a:schemeClr val="dk2"/>
              </a:buClr>
              <a:buSzPts val="6000"/>
              <a:buNone/>
              <a:defRPr sz="6000">
                <a:solidFill>
                  <a:schemeClr val="dk2"/>
                </a:solidFill>
              </a:defRPr>
            </a:lvl2pPr>
            <a:lvl3pPr lvl="2" algn="ctr">
              <a:spcBef>
                <a:spcPts val="0"/>
              </a:spcBef>
              <a:spcAft>
                <a:spcPts val="0"/>
              </a:spcAft>
              <a:buClr>
                <a:schemeClr val="dk2"/>
              </a:buClr>
              <a:buSzPts val="6000"/>
              <a:buNone/>
              <a:defRPr sz="6000">
                <a:solidFill>
                  <a:schemeClr val="dk2"/>
                </a:solidFill>
              </a:defRPr>
            </a:lvl3pPr>
            <a:lvl4pPr lvl="3" algn="ctr">
              <a:spcBef>
                <a:spcPts val="0"/>
              </a:spcBef>
              <a:spcAft>
                <a:spcPts val="0"/>
              </a:spcAft>
              <a:buClr>
                <a:schemeClr val="dk2"/>
              </a:buClr>
              <a:buSzPts val="6000"/>
              <a:buNone/>
              <a:defRPr sz="6000">
                <a:solidFill>
                  <a:schemeClr val="dk2"/>
                </a:solidFill>
              </a:defRPr>
            </a:lvl4pPr>
            <a:lvl5pPr lvl="4" algn="ctr">
              <a:spcBef>
                <a:spcPts val="0"/>
              </a:spcBef>
              <a:spcAft>
                <a:spcPts val="0"/>
              </a:spcAft>
              <a:buClr>
                <a:schemeClr val="dk2"/>
              </a:buClr>
              <a:buSzPts val="6000"/>
              <a:buNone/>
              <a:defRPr sz="6000">
                <a:solidFill>
                  <a:schemeClr val="dk2"/>
                </a:solidFill>
              </a:defRPr>
            </a:lvl5pPr>
            <a:lvl6pPr lvl="5" algn="ctr">
              <a:spcBef>
                <a:spcPts val="0"/>
              </a:spcBef>
              <a:spcAft>
                <a:spcPts val="0"/>
              </a:spcAft>
              <a:buClr>
                <a:schemeClr val="dk2"/>
              </a:buClr>
              <a:buSzPts val="6000"/>
              <a:buNone/>
              <a:defRPr sz="6000">
                <a:solidFill>
                  <a:schemeClr val="dk2"/>
                </a:solidFill>
              </a:defRPr>
            </a:lvl6pPr>
            <a:lvl7pPr lvl="6" algn="ctr">
              <a:spcBef>
                <a:spcPts val="0"/>
              </a:spcBef>
              <a:spcAft>
                <a:spcPts val="0"/>
              </a:spcAft>
              <a:buClr>
                <a:schemeClr val="dk2"/>
              </a:buClr>
              <a:buSzPts val="6000"/>
              <a:buNone/>
              <a:defRPr sz="6000">
                <a:solidFill>
                  <a:schemeClr val="dk2"/>
                </a:solidFill>
              </a:defRPr>
            </a:lvl7pPr>
            <a:lvl8pPr lvl="7" algn="ctr">
              <a:spcBef>
                <a:spcPts val="0"/>
              </a:spcBef>
              <a:spcAft>
                <a:spcPts val="0"/>
              </a:spcAft>
              <a:buClr>
                <a:schemeClr val="dk2"/>
              </a:buClr>
              <a:buSzPts val="6000"/>
              <a:buNone/>
              <a:defRPr sz="6000">
                <a:solidFill>
                  <a:schemeClr val="dk2"/>
                </a:solidFill>
              </a:defRPr>
            </a:lvl8pPr>
            <a:lvl9pPr lvl="8" algn="ctr">
              <a:spcBef>
                <a:spcPts val="0"/>
              </a:spcBef>
              <a:spcAft>
                <a:spcPts val="0"/>
              </a:spcAft>
              <a:buClr>
                <a:schemeClr val="dk2"/>
              </a:buClr>
              <a:buSzPts val="6000"/>
              <a:buNone/>
              <a:defRPr sz="6000">
                <a:solidFill>
                  <a:schemeClr val="dk2"/>
                </a:solidFill>
              </a:defRPr>
            </a:lvl9pPr>
          </a:lstStyle>
          <a:p>
            <a:endParaRPr/>
          </a:p>
        </p:txBody>
      </p:sp>
      <p:sp>
        <p:nvSpPr>
          <p:cNvPr id="10" name="Google Shape;10;p2"/>
          <p:cNvSpPr txBox="1">
            <a:spLocks noGrp="1"/>
          </p:cNvSpPr>
          <p:nvPr>
            <p:ph type="subTitle" idx="1"/>
          </p:nvPr>
        </p:nvSpPr>
        <p:spPr>
          <a:xfrm>
            <a:off x="2657400" y="3316175"/>
            <a:ext cx="3829200" cy="2484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dk2"/>
              </a:buClr>
              <a:buSzPts val="2800"/>
              <a:buNone/>
              <a:defRPr sz="1400">
                <a:solidFill>
                  <a:schemeClr val="dk2"/>
                </a:solidFill>
              </a:defRPr>
            </a:lvl1pPr>
            <a:lvl2pPr lvl="1" algn="ctr">
              <a:lnSpc>
                <a:spcPct val="100000"/>
              </a:lnSpc>
              <a:spcBef>
                <a:spcPts val="0"/>
              </a:spcBef>
              <a:spcAft>
                <a:spcPts val="0"/>
              </a:spcAft>
              <a:buClr>
                <a:schemeClr val="dk2"/>
              </a:buClr>
              <a:buSzPts val="2800"/>
              <a:buNone/>
              <a:defRPr sz="2800">
                <a:solidFill>
                  <a:schemeClr val="dk2"/>
                </a:solidFill>
              </a:defRPr>
            </a:lvl2pPr>
            <a:lvl3pPr lvl="2" algn="ctr">
              <a:lnSpc>
                <a:spcPct val="100000"/>
              </a:lnSpc>
              <a:spcBef>
                <a:spcPts val="0"/>
              </a:spcBef>
              <a:spcAft>
                <a:spcPts val="0"/>
              </a:spcAft>
              <a:buClr>
                <a:schemeClr val="dk2"/>
              </a:buClr>
              <a:buSzPts val="2800"/>
              <a:buNone/>
              <a:defRPr sz="2800">
                <a:solidFill>
                  <a:schemeClr val="dk2"/>
                </a:solidFill>
              </a:defRPr>
            </a:lvl3pPr>
            <a:lvl4pPr lvl="3" algn="ctr">
              <a:lnSpc>
                <a:spcPct val="100000"/>
              </a:lnSpc>
              <a:spcBef>
                <a:spcPts val="0"/>
              </a:spcBef>
              <a:spcAft>
                <a:spcPts val="0"/>
              </a:spcAft>
              <a:buClr>
                <a:schemeClr val="dk2"/>
              </a:buClr>
              <a:buSzPts val="2800"/>
              <a:buNone/>
              <a:defRPr sz="2800">
                <a:solidFill>
                  <a:schemeClr val="dk2"/>
                </a:solidFill>
              </a:defRPr>
            </a:lvl4pPr>
            <a:lvl5pPr lvl="4" algn="ctr">
              <a:lnSpc>
                <a:spcPct val="100000"/>
              </a:lnSpc>
              <a:spcBef>
                <a:spcPts val="0"/>
              </a:spcBef>
              <a:spcAft>
                <a:spcPts val="0"/>
              </a:spcAft>
              <a:buClr>
                <a:schemeClr val="dk2"/>
              </a:buClr>
              <a:buSzPts val="2800"/>
              <a:buNone/>
              <a:defRPr sz="2800">
                <a:solidFill>
                  <a:schemeClr val="dk2"/>
                </a:solidFill>
              </a:defRPr>
            </a:lvl5pPr>
            <a:lvl6pPr lvl="5" algn="ctr">
              <a:lnSpc>
                <a:spcPct val="100000"/>
              </a:lnSpc>
              <a:spcBef>
                <a:spcPts val="0"/>
              </a:spcBef>
              <a:spcAft>
                <a:spcPts val="0"/>
              </a:spcAft>
              <a:buClr>
                <a:schemeClr val="dk2"/>
              </a:buClr>
              <a:buSzPts val="2800"/>
              <a:buNone/>
              <a:defRPr sz="2800">
                <a:solidFill>
                  <a:schemeClr val="dk2"/>
                </a:solidFill>
              </a:defRPr>
            </a:lvl6pPr>
            <a:lvl7pPr lvl="6" algn="ctr">
              <a:lnSpc>
                <a:spcPct val="100000"/>
              </a:lnSpc>
              <a:spcBef>
                <a:spcPts val="0"/>
              </a:spcBef>
              <a:spcAft>
                <a:spcPts val="0"/>
              </a:spcAft>
              <a:buClr>
                <a:schemeClr val="dk2"/>
              </a:buClr>
              <a:buSzPts val="2800"/>
              <a:buNone/>
              <a:defRPr sz="2800">
                <a:solidFill>
                  <a:schemeClr val="dk2"/>
                </a:solidFill>
              </a:defRPr>
            </a:lvl7pPr>
            <a:lvl8pPr lvl="7" algn="ctr">
              <a:lnSpc>
                <a:spcPct val="100000"/>
              </a:lnSpc>
              <a:spcBef>
                <a:spcPts val="0"/>
              </a:spcBef>
              <a:spcAft>
                <a:spcPts val="0"/>
              </a:spcAft>
              <a:buClr>
                <a:schemeClr val="dk2"/>
              </a:buClr>
              <a:buSzPts val="2800"/>
              <a:buNone/>
              <a:defRPr sz="2800">
                <a:solidFill>
                  <a:schemeClr val="dk2"/>
                </a:solidFill>
              </a:defRPr>
            </a:lvl8pPr>
            <a:lvl9pPr lvl="8" algn="ctr">
              <a:lnSpc>
                <a:spcPct val="100000"/>
              </a:lnSpc>
              <a:spcBef>
                <a:spcPts val="0"/>
              </a:spcBef>
              <a:spcAft>
                <a:spcPts val="0"/>
              </a:spcAft>
              <a:buClr>
                <a:schemeClr val="dk2"/>
              </a:buClr>
              <a:buSzPts val="2800"/>
              <a:buNone/>
              <a:defRPr sz="2800">
                <a:solidFill>
                  <a:schemeClr val="dk2"/>
                </a:solidFill>
              </a:defRPr>
            </a:lvl9pPr>
          </a:lstStyle>
          <a:p>
            <a:endParaRPr/>
          </a:p>
        </p:txBody>
      </p:sp>
      <p:sp>
        <p:nvSpPr>
          <p:cNvPr id="11" name="Google Shape;11;p2"/>
          <p:cNvSpPr/>
          <p:nvPr/>
        </p:nvSpPr>
        <p:spPr>
          <a:xfrm>
            <a:off x="307500" y="218859"/>
            <a:ext cx="8376600" cy="4557000"/>
          </a:xfrm>
          <a:prstGeom prst="rect">
            <a:avLst/>
          </a:pr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459900" y="367641"/>
            <a:ext cx="8376600" cy="4557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lt1"/>
        </a:solidFill>
        <a:effectLst/>
      </p:bgPr>
    </p:bg>
    <p:spTree>
      <p:nvGrpSpPr>
        <p:cNvPr id="1" name="Shape 47"/>
        <p:cNvGrpSpPr/>
        <p:nvPr/>
      </p:nvGrpSpPr>
      <p:grpSpPr>
        <a:xfrm>
          <a:off x="0" y="0"/>
          <a:ext cx="0" cy="0"/>
          <a:chOff x="0" y="0"/>
          <a:chExt cx="0" cy="0"/>
        </a:xfrm>
      </p:grpSpPr>
      <p:sp>
        <p:nvSpPr>
          <p:cNvPr id="48" name="Google Shape;48;p11"/>
          <p:cNvSpPr txBox="1">
            <a:spLocks noGrp="1"/>
          </p:cNvSpPr>
          <p:nvPr>
            <p:ph type="title" hasCustomPrompt="1"/>
          </p:nvPr>
        </p:nvSpPr>
        <p:spPr>
          <a:xfrm>
            <a:off x="713250" y="1096000"/>
            <a:ext cx="77175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9000"/>
              <a:buNone/>
              <a:defRPr sz="9000">
                <a:solidFill>
                  <a:schemeClr val="dk1"/>
                </a:solidFill>
              </a:defRPr>
            </a:lvl1pPr>
            <a:lvl2pPr lvl="1" algn="ctr" rtl="0">
              <a:spcBef>
                <a:spcPts val="0"/>
              </a:spcBef>
              <a:spcAft>
                <a:spcPts val="0"/>
              </a:spcAft>
              <a:buClr>
                <a:schemeClr val="dk1"/>
              </a:buClr>
              <a:buSzPts val="9000"/>
              <a:buNone/>
              <a:defRPr sz="9000">
                <a:solidFill>
                  <a:schemeClr val="dk1"/>
                </a:solidFill>
              </a:defRPr>
            </a:lvl2pPr>
            <a:lvl3pPr lvl="2" algn="ctr" rtl="0">
              <a:spcBef>
                <a:spcPts val="0"/>
              </a:spcBef>
              <a:spcAft>
                <a:spcPts val="0"/>
              </a:spcAft>
              <a:buClr>
                <a:schemeClr val="dk1"/>
              </a:buClr>
              <a:buSzPts val="9000"/>
              <a:buNone/>
              <a:defRPr sz="9000">
                <a:solidFill>
                  <a:schemeClr val="dk1"/>
                </a:solidFill>
              </a:defRPr>
            </a:lvl3pPr>
            <a:lvl4pPr lvl="3" algn="ctr" rtl="0">
              <a:spcBef>
                <a:spcPts val="0"/>
              </a:spcBef>
              <a:spcAft>
                <a:spcPts val="0"/>
              </a:spcAft>
              <a:buClr>
                <a:schemeClr val="dk1"/>
              </a:buClr>
              <a:buSzPts val="9000"/>
              <a:buNone/>
              <a:defRPr sz="9000">
                <a:solidFill>
                  <a:schemeClr val="dk1"/>
                </a:solidFill>
              </a:defRPr>
            </a:lvl4pPr>
            <a:lvl5pPr lvl="4" algn="ctr" rtl="0">
              <a:spcBef>
                <a:spcPts val="0"/>
              </a:spcBef>
              <a:spcAft>
                <a:spcPts val="0"/>
              </a:spcAft>
              <a:buClr>
                <a:schemeClr val="dk1"/>
              </a:buClr>
              <a:buSzPts val="9000"/>
              <a:buNone/>
              <a:defRPr sz="9000">
                <a:solidFill>
                  <a:schemeClr val="dk1"/>
                </a:solidFill>
              </a:defRPr>
            </a:lvl5pPr>
            <a:lvl6pPr lvl="5" algn="ctr" rtl="0">
              <a:spcBef>
                <a:spcPts val="0"/>
              </a:spcBef>
              <a:spcAft>
                <a:spcPts val="0"/>
              </a:spcAft>
              <a:buClr>
                <a:schemeClr val="dk1"/>
              </a:buClr>
              <a:buSzPts val="9000"/>
              <a:buNone/>
              <a:defRPr sz="9000">
                <a:solidFill>
                  <a:schemeClr val="dk1"/>
                </a:solidFill>
              </a:defRPr>
            </a:lvl6pPr>
            <a:lvl7pPr lvl="6" algn="ctr" rtl="0">
              <a:spcBef>
                <a:spcPts val="0"/>
              </a:spcBef>
              <a:spcAft>
                <a:spcPts val="0"/>
              </a:spcAft>
              <a:buClr>
                <a:schemeClr val="dk1"/>
              </a:buClr>
              <a:buSzPts val="9000"/>
              <a:buNone/>
              <a:defRPr sz="9000">
                <a:solidFill>
                  <a:schemeClr val="dk1"/>
                </a:solidFill>
              </a:defRPr>
            </a:lvl7pPr>
            <a:lvl8pPr lvl="7" algn="ctr" rtl="0">
              <a:spcBef>
                <a:spcPts val="0"/>
              </a:spcBef>
              <a:spcAft>
                <a:spcPts val="0"/>
              </a:spcAft>
              <a:buClr>
                <a:schemeClr val="dk1"/>
              </a:buClr>
              <a:buSzPts val="9000"/>
              <a:buNone/>
              <a:defRPr sz="9000">
                <a:solidFill>
                  <a:schemeClr val="dk1"/>
                </a:solidFill>
              </a:defRPr>
            </a:lvl8pPr>
            <a:lvl9pPr lvl="8" algn="ctr" rtl="0">
              <a:spcBef>
                <a:spcPts val="0"/>
              </a:spcBef>
              <a:spcAft>
                <a:spcPts val="0"/>
              </a:spcAft>
              <a:buClr>
                <a:schemeClr val="dk1"/>
              </a:buClr>
              <a:buSzPts val="9000"/>
              <a:buNone/>
              <a:defRPr sz="9000">
                <a:solidFill>
                  <a:schemeClr val="dk1"/>
                </a:solidFill>
              </a:defRPr>
            </a:lvl9pPr>
          </a:lstStyle>
          <a:p>
            <a:r>
              <a:t>xx%</a:t>
            </a:r>
          </a:p>
        </p:txBody>
      </p:sp>
      <p:sp>
        <p:nvSpPr>
          <p:cNvPr id="49" name="Google Shape;49;p11"/>
          <p:cNvSpPr txBox="1">
            <a:spLocks noGrp="1"/>
          </p:cNvSpPr>
          <p:nvPr>
            <p:ph type="body" idx="1"/>
          </p:nvPr>
        </p:nvSpPr>
        <p:spPr>
          <a:xfrm>
            <a:off x="713250" y="3011176"/>
            <a:ext cx="7717500" cy="448200"/>
          </a:xfrm>
          <a:prstGeom prst="rect">
            <a:avLst/>
          </a:prstGeom>
        </p:spPr>
        <p:txBody>
          <a:bodyPr spcFirstLastPara="1" wrap="square" lIns="91425" tIns="91425" rIns="91425" bIns="91425" anchor="t" anchorCtr="0">
            <a:noAutofit/>
          </a:bodyPr>
          <a:lstStyle>
            <a:lvl1pPr marL="457200" lvl="0" indent="-317500" algn="ctr">
              <a:spcBef>
                <a:spcPts val="0"/>
              </a:spcBef>
              <a:spcAft>
                <a:spcPts val="0"/>
              </a:spcAft>
              <a:buClr>
                <a:schemeClr val="dk1"/>
              </a:buClr>
              <a:buSzPts val="1400"/>
              <a:buChar char="●"/>
              <a:defRPr>
                <a:solidFill>
                  <a:schemeClr val="dk1"/>
                </a:solidFill>
              </a:defRPr>
            </a:lvl1pPr>
            <a:lvl2pPr marL="914400" lvl="1" indent="-317500" algn="ctr">
              <a:spcBef>
                <a:spcPts val="1600"/>
              </a:spcBef>
              <a:spcAft>
                <a:spcPts val="0"/>
              </a:spcAft>
              <a:buClr>
                <a:schemeClr val="dk1"/>
              </a:buClr>
              <a:buSzPts val="1400"/>
              <a:buChar char="○"/>
              <a:defRPr>
                <a:solidFill>
                  <a:schemeClr val="dk1"/>
                </a:solidFill>
              </a:defRPr>
            </a:lvl2pPr>
            <a:lvl3pPr marL="1371600" lvl="2" indent="-317500" algn="ctr">
              <a:spcBef>
                <a:spcPts val="1600"/>
              </a:spcBef>
              <a:spcAft>
                <a:spcPts val="0"/>
              </a:spcAft>
              <a:buClr>
                <a:schemeClr val="dk1"/>
              </a:buClr>
              <a:buSzPts val="1400"/>
              <a:buChar char="■"/>
              <a:defRPr>
                <a:solidFill>
                  <a:schemeClr val="dk1"/>
                </a:solidFill>
              </a:defRPr>
            </a:lvl3pPr>
            <a:lvl4pPr marL="1828800" lvl="3" indent="-317500" algn="ctr">
              <a:spcBef>
                <a:spcPts val="1600"/>
              </a:spcBef>
              <a:spcAft>
                <a:spcPts val="0"/>
              </a:spcAft>
              <a:buClr>
                <a:schemeClr val="dk1"/>
              </a:buClr>
              <a:buSzPts val="1400"/>
              <a:buChar char="●"/>
              <a:defRPr>
                <a:solidFill>
                  <a:schemeClr val="dk1"/>
                </a:solidFill>
              </a:defRPr>
            </a:lvl4pPr>
            <a:lvl5pPr marL="2286000" lvl="4" indent="-317500" algn="ctr">
              <a:spcBef>
                <a:spcPts val="1600"/>
              </a:spcBef>
              <a:spcAft>
                <a:spcPts val="0"/>
              </a:spcAft>
              <a:buClr>
                <a:schemeClr val="dk1"/>
              </a:buClr>
              <a:buSzPts val="1400"/>
              <a:buChar char="○"/>
              <a:defRPr>
                <a:solidFill>
                  <a:schemeClr val="dk1"/>
                </a:solidFill>
              </a:defRPr>
            </a:lvl5pPr>
            <a:lvl6pPr marL="2743200" lvl="5" indent="-317500" algn="ctr">
              <a:spcBef>
                <a:spcPts val="1600"/>
              </a:spcBef>
              <a:spcAft>
                <a:spcPts val="0"/>
              </a:spcAft>
              <a:buClr>
                <a:schemeClr val="dk1"/>
              </a:buClr>
              <a:buSzPts val="1400"/>
              <a:buChar char="■"/>
              <a:defRPr>
                <a:solidFill>
                  <a:schemeClr val="dk1"/>
                </a:solidFill>
              </a:defRPr>
            </a:lvl6pPr>
            <a:lvl7pPr marL="3200400" lvl="6" indent="-317500" algn="ctr">
              <a:spcBef>
                <a:spcPts val="1600"/>
              </a:spcBef>
              <a:spcAft>
                <a:spcPts val="0"/>
              </a:spcAft>
              <a:buClr>
                <a:schemeClr val="dk1"/>
              </a:buClr>
              <a:buSzPts val="1400"/>
              <a:buChar char="●"/>
              <a:defRPr>
                <a:solidFill>
                  <a:schemeClr val="dk1"/>
                </a:solidFill>
              </a:defRPr>
            </a:lvl7pPr>
            <a:lvl8pPr marL="3657600" lvl="7" indent="-317500" algn="ctr">
              <a:spcBef>
                <a:spcPts val="1600"/>
              </a:spcBef>
              <a:spcAft>
                <a:spcPts val="0"/>
              </a:spcAft>
              <a:buClr>
                <a:schemeClr val="dk1"/>
              </a:buClr>
              <a:buSzPts val="1400"/>
              <a:buChar char="○"/>
              <a:defRPr>
                <a:solidFill>
                  <a:schemeClr val="dk1"/>
                </a:solidFill>
              </a:defRPr>
            </a:lvl8pPr>
            <a:lvl9pPr marL="4114800" lvl="8" indent="-317500" algn="ctr">
              <a:spcBef>
                <a:spcPts val="1600"/>
              </a:spcBef>
              <a:spcAft>
                <a:spcPts val="1600"/>
              </a:spcAft>
              <a:buClr>
                <a:schemeClr val="dk1"/>
              </a:buClr>
              <a:buSzPts val="1400"/>
              <a:buChar char="■"/>
              <a:defRPr>
                <a:solidFill>
                  <a:schemeClr val="dk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5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CUSTOM_1">
    <p:bg>
      <p:bgPr>
        <a:blipFill>
          <a:blip r:embed="rId2">
            <a:alphaModFix/>
          </a:blip>
          <a:stretch>
            <a:fillRect/>
          </a:stretch>
        </a:blipFill>
        <a:effectLst/>
      </p:bgPr>
    </p:bg>
    <p:spTree>
      <p:nvGrpSpPr>
        <p:cNvPr id="1" name="Shape 51"/>
        <p:cNvGrpSpPr/>
        <p:nvPr/>
      </p:nvGrpSpPr>
      <p:grpSpPr>
        <a:xfrm>
          <a:off x="0" y="0"/>
          <a:ext cx="0" cy="0"/>
          <a:chOff x="0" y="0"/>
          <a:chExt cx="0" cy="0"/>
        </a:xfrm>
      </p:grpSpPr>
      <p:sp>
        <p:nvSpPr>
          <p:cNvPr id="52" name="Google Shape;52;p13"/>
          <p:cNvSpPr/>
          <p:nvPr/>
        </p:nvSpPr>
        <p:spPr>
          <a:xfrm>
            <a:off x="3682425" y="152250"/>
            <a:ext cx="4318800" cy="4738500"/>
          </a:xfrm>
          <a:prstGeom prst="rect">
            <a:avLst/>
          </a:prstGeom>
          <a:solidFill>
            <a:schemeClr val="dk1"/>
          </a:solidFill>
          <a:ln>
            <a:noFill/>
          </a:ln>
          <a:effectLst>
            <a:outerShdw blurRad="614363" dist="504825" dir="9420000" algn="bl" rotWithShape="0">
              <a:srgbClr val="000000">
                <a:alpha val="6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13"/>
          <p:cNvSpPr txBox="1">
            <a:spLocks noGrp="1"/>
          </p:cNvSpPr>
          <p:nvPr>
            <p:ph type="title"/>
          </p:nvPr>
        </p:nvSpPr>
        <p:spPr>
          <a:xfrm>
            <a:off x="4891050" y="1860751"/>
            <a:ext cx="2807100" cy="325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2000"/>
              <a:buNone/>
              <a:defRPr sz="2000">
                <a:solidFill>
                  <a:schemeClr val="dk2"/>
                </a:solidFill>
              </a:defRPr>
            </a:lvl2pPr>
            <a:lvl3pPr lvl="2" algn="ctr" rtl="0">
              <a:spcBef>
                <a:spcPts val="0"/>
              </a:spcBef>
              <a:spcAft>
                <a:spcPts val="0"/>
              </a:spcAft>
              <a:buClr>
                <a:schemeClr val="dk2"/>
              </a:buClr>
              <a:buSzPts val="2000"/>
              <a:buNone/>
              <a:defRPr sz="2000">
                <a:solidFill>
                  <a:schemeClr val="dk2"/>
                </a:solidFill>
              </a:defRPr>
            </a:lvl3pPr>
            <a:lvl4pPr lvl="3" algn="ctr" rtl="0">
              <a:spcBef>
                <a:spcPts val="0"/>
              </a:spcBef>
              <a:spcAft>
                <a:spcPts val="0"/>
              </a:spcAft>
              <a:buClr>
                <a:schemeClr val="dk2"/>
              </a:buClr>
              <a:buSzPts val="2000"/>
              <a:buNone/>
              <a:defRPr sz="2000">
                <a:solidFill>
                  <a:schemeClr val="dk2"/>
                </a:solidFill>
              </a:defRPr>
            </a:lvl4pPr>
            <a:lvl5pPr lvl="4" algn="ctr" rtl="0">
              <a:spcBef>
                <a:spcPts val="0"/>
              </a:spcBef>
              <a:spcAft>
                <a:spcPts val="0"/>
              </a:spcAft>
              <a:buClr>
                <a:schemeClr val="dk2"/>
              </a:buClr>
              <a:buSzPts val="2000"/>
              <a:buNone/>
              <a:defRPr sz="2000">
                <a:solidFill>
                  <a:schemeClr val="dk2"/>
                </a:solidFill>
              </a:defRPr>
            </a:lvl5pPr>
            <a:lvl6pPr lvl="5" algn="ctr" rtl="0">
              <a:spcBef>
                <a:spcPts val="0"/>
              </a:spcBef>
              <a:spcAft>
                <a:spcPts val="0"/>
              </a:spcAft>
              <a:buClr>
                <a:schemeClr val="dk2"/>
              </a:buClr>
              <a:buSzPts val="2000"/>
              <a:buNone/>
              <a:defRPr sz="2000">
                <a:solidFill>
                  <a:schemeClr val="dk2"/>
                </a:solidFill>
              </a:defRPr>
            </a:lvl6pPr>
            <a:lvl7pPr lvl="6" algn="ctr" rtl="0">
              <a:spcBef>
                <a:spcPts val="0"/>
              </a:spcBef>
              <a:spcAft>
                <a:spcPts val="0"/>
              </a:spcAft>
              <a:buClr>
                <a:schemeClr val="dk2"/>
              </a:buClr>
              <a:buSzPts val="2000"/>
              <a:buNone/>
              <a:defRPr sz="2000">
                <a:solidFill>
                  <a:schemeClr val="dk2"/>
                </a:solidFill>
              </a:defRPr>
            </a:lvl7pPr>
            <a:lvl8pPr lvl="7" algn="ctr" rtl="0">
              <a:spcBef>
                <a:spcPts val="0"/>
              </a:spcBef>
              <a:spcAft>
                <a:spcPts val="0"/>
              </a:spcAft>
              <a:buClr>
                <a:schemeClr val="dk2"/>
              </a:buClr>
              <a:buSzPts val="2000"/>
              <a:buNone/>
              <a:defRPr sz="2000">
                <a:solidFill>
                  <a:schemeClr val="dk2"/>
                </a:solidFill>
              </a:defRPr>
            </a:lvl8pPr>
            <a:lvl9pPr lvl="8" algn="ctr" rtl="0">
              <a:spcBef>
                <a:spcPts val="0"/>
              </a:spcBef>
              <a:spcAft>
                <a:spcPts val="0"/>
              </a:spcAft>
              <a:buClr>
                <a:schemeClr val="dk2"/>
              </a:buClr>
              <a:buSzPts val="2000"/>
              <a:buNone/>
              <a:defRPr sz="2000">
                <a:solidFill>
                  <a:schemeClr val="dk2"/>
                </a:solidFill>
              </a:defRPr>
            </a:lvl9pPr>
          </a:lstStyle>
          <a:p>
            <a:endParaRPr/>
          </a:p>
        </p:txBody>
      </p:sp>
      <p:sp>
        <p:nvSpPr>
          <p:cNvPr id="54" name="Google Shape;54;p13"/>
          <p:cNvSpPr txBox="1">
            <a:spLocks noGrp="1"/>
          </p:cNvSpPr>
          <p:nvPr>
            <p:ph type="title" idx="2" hasCustomPrompt="1"/>
          </p:nvPr>
        </p:nvSpPr>
        <p:spPr>
          <a:xfrm>
            <a:off x="4282646" y="1141594"/>
            <a:ext cx="684600" cy="2904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4800"/>
              <a:buNone/>
              <a:defRPr sz="4800">
                <a:solidFill>
                  <a:schemeClr val="dk2"/>
                </a:solidFill>
              </a:defRPr>
            </a:lvl1pPr>
            <a:lvl2pPr lvl="1" algn="ctr" rtl="0">
              <a:spcBef>
                <a:spcPts val="0"/>
              </a:spcBef>
              <a:spcAft>
                <a:spcPts val="0"/>
              </a:spcAft>
              <a:buClr>
                <a:schemeClr val="dk2"/>
              </a:buClr>
              <a:buSzPts val="4800"/>
              <a:buNone/>
              <a:defRPr sz="4800">
                <a:solidFill>
                  <a:schemeClr val="dk2"/>
                </a:solidFill>
              </a:defRPr>
            </a:lvl2pPr>
            <a:lvl3pPr lvl="2" algn="ctr" rtl="0">
              <a:spcBef>
                <a:spcPts val="0"/>
              </a:spcBef>
              <a:spcAft>
                <a:spcPts val="0"/>
              </a:spcAft>
              <a:buClr>
                <a:schemeClr val="dk2"/>
              </a:buClr>
              <a:buSzPts val="4800"/>
              <a:buNone/>
              <a:defRPr sz="4800">
                <a:solidFill>
                  <a:schemeClr val="dk2"/>
                </a:solidFill>
              </a:defRPr>
            </a:lvl3pPr>
            <a:lvl4pPr lvl="3" algn="ctr" rtl="0">
              <a:spcBef>
                <a:spcPts val="0"/>
              </a:spcBef>
              <a:spcAft>
                <a:spcPts val="0"/>
              </a:spcAft>
              <a:buClr>
                <a:schemeClr val="dk2"/>
              </a:buClr>
              <a:buSzPts val="4800"/>
              <a:buNone/>
              <a:defRPr sz="4800">
                <a:solidFill>
                  <a:schemeClr val="dk2"/>
                </a:solidFill>
              </a:defRPr>
            </a:lvl4pPr>
            <a:lvl5pPr lvl="4" algn="ctr" rtl="0">
              <a:spcBef>
                <a:spcPts val="0"/>
              </a:spcBef>
              <a:spcAft>
                <a:spcPts val="0"/>
              </a:spcAft>
              <a:buClr>
                <a:schemeClr val="dk2"/>
              </a:buClr>
              <a:buSzPts val="4800"/>
              <a:buNone/>
              <a:defRPr sz="4800">
                <a:solidFill>
                  <a:schemeClr val="dk2"/>
                </a:solidFill>
              </a:defRPr>
            </a:lvl5pPr>
            <a:lvl6pPr lvl="5" algn="ctr" rtl="0">
              <a:spcBef>
                <a:spcPts val="0"/>
              </a:spcBef>
              <a:spcAft>
                <a:spcPts val="0"/>
              </a:spcAft>
              <a:buClr>
                <a:schemeClr val="dk2"/>
              </a:buClr>
              <a:buSzPts val="4800"/>
              <a:buNone/>
              <a:defRPr sz="4800">
                <a:solidFill>
                  <a:schemeClr val="dk2"/>
                </a:solidFill>
              </a:defRPr>
            </a:lvl6pPr>
            <a:lvl7pPr lvl="6" algn="ctr" rtl="0">
              <a:spcBef>
                <a:spcPts val="0"/>
              </a:spcBef>
              <a:spcAft>
                <a:spcPts val="0"/>
              </a:spcAft>
              <a:buClr>
                <a:schemeClr val="dk2"/>
              </a:buClr>
              <a:buSzPts val="4800"/>
              <a:buNone/>
              <a:defRPr sz="4800">
                <a:solidFill>
                  <a:schemeClr val="dk2"/>
                </a:solidFill>
              </a:defRPr>
            </a:lvl7pPr>
            <a:lvl8pPr lvl="7" algn="ctr" rtl="0">
              <a:spcBef>
                <a:spcPts val="0"/>
              </a:spcBef>
              <a:spcAft>
                <a:spcPts val="0"/>
              </a:spcAft>
              <a:buClr>
                <a:schemeClr val="dk2"/>
              </a:buClr>
              <a:buSzPts val="4800"/>
              <a:buNone/>
              <a:defRPr sz="4800">
                <a:solidFill>
                  <a:schemeClr val="dk2"/>
                </a:solidFill>
              </a:defRPr>
            </a:lvl8pPr>
            <a:lvl9pPr lvl="8" algn="ctr" rtl="0">
              <a:spcBef>
                <a:spcPts val="0"/>
              </a:spcBef>
              <a:spcAft>
                <a:spcPts val="0"/>
              </a:spcAft>
              <a:buClr>
                <a:schemeClr val="dk2"/>
              </a:buClr>
              <a:buSzPts val="4800"/>
              <a:buNone/>
              <a:defRPr sz="4800">
                <a:solidFill>
                  <a:schemeClr val="dk2"/>
                </a:solidFill>
              </a:defRPr>
            </a:lvl9pPr>
          </a:lstStyle>
          <a:p>
            <a:r>
              <a:t>xx%</a:t>
            </a:r>
          </a:p>
        </p:txBody>
      </p:sp>
      <p:sp>
        <p:nvSpPr>
          <p:cNvPr id="55" name="Google Shape;55;p13"/>
          <p:cNvSpPr txBox="1">
            <a:spLocks noGrp="1"/>
          </p:cNvSpPr>
          <p:nvPr>
            <p:ph type="title" idx="3" hasCustomPrompt="1"/>
          </p:nvPr>
        </p:nvSpPr>
        <p:spPr>
          <a:xfrm>
            <a:off x="4282646" y="2009516"/>
            <a:ext cx="684600" cy="2904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4800"/>
              <a:buNone/>
              <a:defRPr sz="4800">
                <a:solidFill>
                  <a:schemeClr val="dk2"/>
                </a:solidFill>
              </a:defRPr>
            </a:lvl1pPr>
            <a:lvl2pPr lvl="1" algn="ctr" rtl="0">
              <a:spcBef>
                <a:spcPts val="0"/>
              </a:spcBef>
              <a:spcAft>
                <a:spcPts val="0"/>
              </a:spcAft>
              <a:buClr>
                <a:schemeClr val="dk2"/>
              </a:buClr>
              <a:buSzPts val="4800"/>
              <a:buNone/>
              <a:defRPr sz="4800">
                <a:solidFill>
                  <a:schemeClr val="dk2"/>
                </a:solidFill>
              </a:defRPr>
            </a:lvl2pPr>
            <a:lvl3pPr lvl="2" algn="ctr" rtl="0">
              <a:spcBef>
                <a:spcPts val="0"/>
              </a:spcBef>
              <a:spcAft>
                <a:spcPts val="0"/>
              </a:spcAft>
              <a:buClr>
                <a:schemeClr val="dk2"/>
              </a:buClr>
              <a:buSzPts val="4800"/>
              <a:buNone/>
              <a:defRPr sz="4800">
                <a:solidFill>
                  <a:schemeClr val="dk2"/>
                </a:solidFill>
              </a:defRPr>
            </a:lvl3pPr>
            <a:lvl4pPr lvl="3" algn="ctr" rtl="0">
              <a:spcBef>
                <a:spcPts val="0"/>
              </a:spcBef>
              <a:spcAft>
                <a:spcPts val="0"/>
              </a:spcAft>
              <a:buClr>
                <a:schemeClr val="dk2"/>
              </a:buClr>
              <a:buSzPts val="4800"/>
              <a:buNone/>
              <a:defRPr sz="4800">
                <a:solidFill>
                  <a:schemeClr val="dk2"/>
                </a:solidFill>
              </a:defRPr>
            </a:lvl4pPr>
            <a:lvl5pPr lvl="4" algn="ctr" rtl="0">
              <a:spcBef>
                <a:spcPts val="0"/>
              </a:spcBef>
              <a:spcAft>
                <a:spcPts val="0"/>
              </a:spcAft>
              <a:buClr>
                <a:schemeClr val="dk2"/>
              </a:buClr>
              <a:buSzPts val="4800"/>
              <a:buNone/>
              <a:defRPr sz="4800">
                <a:solidFill>
                  <a:schemeClr val="dk2"/>
                </a:solidFill>
              </a:defRPr>
            </a:lvl5pPr>
            <a:lvl6pPr lvl="5" algn="ctr" rtl="0">
              <a:spcBef>
                <a:spcPts val="0"/>
              </a:spcBef>
              <a:spcAft>
                <a:spcPts val="0"/>
              </a:spcAft>
              <a:buClr>
                <a:schemeClr val="dk2"/>
              </a:buClr>
              <a:buSzPts val="4800"/>
              <a:buNone/>
              <a:defRPr sz="4800">
                <a:solidFill>
                  <a:schemeClr val="dk2"/>
                </a:solidFill>
              </a:defRPr>
            </a:lvl6pPr>
            <a:lvl7pPr lvl="6" algn="ctr" rtl="0">
              <a:spcBef>
                <a:spcPts val="0"/>
              </a:spcBef>
              <a:spcAft>
                <a:spcPts val="0"/>
              </a:spcAft>
              <a:buClr>
                <a:schemeClr val="dk2"/>
              </a:buClr>
              <a:buSzPts val="4800"/>
              <a:buNone/>
              <a:defRPr sz="4800">
                <a:solidFill>
                  <a:schemeClr val="dk2"/>
                </a:solidFill>
              </a:defRPr>
            </a:lvl7pPr>
            <a:lvl8pPr lvl="7" algn="ctr" rtl="0">
              <a:spcBef>
                <a:spcPts val="0"/>
              </a:spcBef>
              <a:spcAft>
                <a:spcPts val="0"/>
              </a:spcAft>
              <a:buClr>
                <a:schemeClr val="dk2"/>
              </a:buClr>
              <a:buSzPts val="4800"/>
              <a:buNone/>
              <a:defRPr sz="4800">
                <a:solidFill>
                  <a:schemeClr val="dk2"/>
                </a:solidFill>
              </a:defRPr>
            </a:lvl8pPr>
            <a:lvl9pPr lvl="8" algn="ctr" rtl="0">
              <a:spcBef>
                <a:spcPts val="0"/>
              </a:spcBef>
              <a:spcAft>
                <a:spcPts val="0"/>
              </a:spcAft>
              <a:buClr>
                <a:schemeClr val="dk2"/>
              </a:buClr>
              <a:buSzPts val="4800"/>
              <a:buNone/>
              <a:defRPr sz="4800">
                <a:solidFill>
                  <a:schemeClr val="dk2"/>
                </a:solidFill>
              </a:defRPr>
            </a:lvl9pPr>
          </a:lstStyle>
          <a:p>
            <a:r>
              <a:t>xx%</a:t>
            </a:r>
          </a:p>
        </p:txBody>
      </p:sp>
      <p:sp>
        <p:nvSpPr>
          <p:cNvPr id="56" name="Google Shape;56;p13"/>
          <p:cNvSpPr txBox="1">
            <a:spLocks noGrp="1"/>
          </p:cNvSpPr>
          <p:nvPr>
            <p:ph type="title" idx="4"/>
          </p:nvPr>
        </p:nvSpPr>
        <p:spPr>
          <a:xfrm>
            <a:off x="4891050" y="3605801"/>
            <a:ext cx="2719500" cy="325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2000"/>
              <a:buNone/>
              <a:defRPr sz="2000">
                <a:solidFill>
                  <a:schemeClr val="dk2"/>
                </a:solidFill>
              </a:defRPr>
            </a:lvl2pPr>
            <a:lvl3pPr lvl="2" algn="ctr" rtl="0">
              <a:spcBef>
                <a:spcPts val="0"/>
              </a:spcBef>
              <a:spcAft>
                <a:spcPts val="0"/>
              </a:spcAft>
              <a:buClr>
                <a:schemeClr val="dk2"/>
              </a:buClr>
              <a:buSzPts val="2000"/>
              <a:buNone/>
              <a:defRPr sz="2000">
                <a:solidFill>
                  <a:schemeClr val="dk2"/>
                </a:solidFill>
              </a:defRPr>
            </a:lvl3pPr>
            <a:lvl4pPr lvl="3" algn="ctr" rtl="0">
              <a:spcBef>
                <a:spcPts val="0"/>
              </a:spcBef>
              <a:spcAft>
                <a:spcPts val="0"/>
              </a:spcAft>
              <a:buClr>
                <a:schemeClr val="dk2"/>
              </a:buClr>
              <a:buSzPts val="2000"/>
              <a:buNone/>
              <a:defRPr sz="2000">
                <a:solidFill>
                  <a:schemeClr val="dk2"/>
                </a:solidFill>
              </a:defRPr>
            </a:lvl4pPr>
            <a:lvl5pPr lvl="4" algn="ctr" rtl="0">
              <a:spcBef>
                <a:spcPts val="0"/>
              </a:spcBef>
              <a:spcAft>
                <a:spcPts val="0"/>
              </a:spcAft>
              <a:buClr>
                <a:schemeClr val="dk2"/>
              </a:buClr>
              <a:buSzPts val="2000"/>
              <a:buNone/>
              <a:defRPr sz="2000">
                <a:solidFill>
                  <a:schemeClr val="dk2"/>
                </a:solidFill>
              </a:defRPr>
            </a:lvl5pPr>
            <a:lvl6pPr lvl="5" algn="ctr" rtl="0">
              <a:spcBef>
                <a:spcPts val="0"/>
              </a:spcBef>
              <a:spcAft>
                <a:spcPts val="0"/>
              </a:spcAft>
              <a:buClr>
                <a:schemeClr val="dk2"/>
              </a:buClr>
              <a:buSzPts val="2000"/>
              <a:buNone/>
              <a:defRPr sz="2000">
                <a:solidFill>
                  <a:schemeClr val="dk2"/>
                </a:solidFill>
              </a:defRPr>
            </a:lvl6pPr>
            <a:lvl7pPr lvl="6" algn="ctr" rtl="0">
              <a:spcBef>
                <a:spcPts val="0"/>
              </a:spcBef>
              <a:spcAft>
                <a:spcPts val="0"/>
              </a:spcAft>
              <a:buClr>
                <a:schemeClr val="dk2"/>
              </a:buClr>
              <a:buSzPts val="2000"/>
              <a:buNone/>
              <a:defRPr sz="2000">
                <a:solidFill>
                  <a:schemeClr val="dk2"/>
                </a:solidFill>
              </a:defRPr>
            </a:lvl7pPr>
            <a:lvl8pPr lvl="7" algn="ctr" rtl="0">
              <a:spcBef>
                <a:spcPts val="0"/>
              </a:spcBef>
              <a:spcAft>
                <a:spcPts val="0"/>
              </a:spcAft>
              <a:buClr>
                <a:schemeClr val="dk2"/>
              </a:buClr>
              <a:buSzPts val="2000"/>
              <a:buNone/>
              <a:defRPr sz="2000">
                <a:solidFill>
                  <a:schemeClr val="dk2"/>
                </a:solidFill>
              </a:defRPr>
            </a:lvl8pPr>
            <a:lvl9pPr lvl="8" algn="ctr" rtl="0">
              <a:spcBef>
                <a:spcPts val="0"/>
              </a:spcBef>
              <a:spcAft>
                <a:spcPts val="0"/>
              </a:spcAft>
              <a:buClr>
                <a:schemeClr val="dk2"/>
              </a:buClr>
              <a:buSzPts val="2000"/>
              <a:buNone/>
              <a:defRPr sz="2000">
                <a:solidFill>
                  <a:schemeClr val="dk2"/>
                </a:solidFill>
              </a:defRPr>
            </a:lvl9pPr>
          </a:lstStyle>
          <a:p>
            <a:endParaRPr/>
          </a:p>
        </p:txBody>
      </p:sp>
      <p:sp>
        <p:nvSpPr>
          <p:cNvPr id="57" name="Google Shape;57;p13"/>
          <p:cNvSpPr txBox="1">
            <a:spLocks noGrp="1"/>
          </p:cNvSpPr>
          <p:nvPr>
            <p:ph type="title" idx="5"/>
          </p:nvPr>
        </p:nvSpPr>
        <p:spPr>
          <a:xfrm>
            <a:off x="4891050" y="1021526"/>
            <a:ext cx="2719500" cy="325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2000"/>
              <a:buNone/>
              <a:defRPr sz="2000">
                <a:solidFill>
                  <a:schemeClr val="dk2"/>
                </a:solidFill>
              </a:defRPr>
            </a:lvl2pPr>
            <a:lvl3pPr lvl="2" algn="ctr" rtl="0">
              <a:spcBef>
                <a:spcPts val="0"/>
              </a:spcBef>
              <a:spcAft>
                <a:spcPts val="0"/>
              </a:spcAft>
              <a:buClr>
                <a:schemeClr val="dk2"/>
              </a:buClr>
              <a:buSzPts val="2000"/>
              <a:buNone/>
              <a:defRPr sz="2000">
                <a:solidFill>
                  <a:schemeClr val="dk2"/>
                </a:solidFill>
              </a:defRPr>
            </a:lvl3pPr>
            <a:lvl4pPr lvl="3" algn="ctr" rtl="0">
              <a:spcBef>
                <a:spcPts val="0"/>
              </a:spcBef>
              <a:spcAft>
                <a:spcPts val="0"/>
              </a:spcAft>
              <a:buClr>
                <a:schemeClr val="dk2"/>
              </a:buClr>
              <a:buSzPts val="2000"/>
              <a:buNone/>
              <a:defRPr sz="2000">
                <a:solidFill>
                  <a:schemeClr val="dk2"/>
                </a:solidFill>
              </a:defRPr>
            </a:lvl4pPr>
            <a:lvl5pPr lvl="4" algn="ctr" rtl="0">
              <a:spcBef>
                <a:spcPts val="0"/>
              </a:spcBef>
              <a:spcAft>
                <a:spcPts val="0"/>
              </a:spcAft>
              <a:buClr>
                <a:schemeClr val="dk2"/>
              </a:buClr>
              <a:buSzPts val="2000"/>
              <a:buNone/>
              <a:defRPr sz="2000">
                <a:solidFill>
                  <a:schemeClr val="dk2"/>
                </a:solidFill>
              </a:defRPr>
            </a:lvl5pPr>
            <a:lvl6pPr lvl="5" algn="ctr" rtl="0">
              <a:spcBef>
                <a:spcPts val="0"/>
              </a:spcBef>
              <a:spcAft>
                <a:spcPts val="0"/>
              </a:spcAft>
              <a:buClr>
                <a:schemeClr val="dk2"/>
              </a:buClr>
              <a:buSzPts val="2000"/>
              <a:buNone/>
              <a:defRPr sz="2000">
                <a:solidFill>
                  <a:schemeClr val="dk2"/>
                </a:solidFill>
              </a:defRPr>
            </a:lvl6pPr>
            <a:lvl7pPr lvl="6" algn="ctr" rtl="0">
              <a:spcBef>
                <a:spcPts val="0"/>
              </a:spcBef>
              <a:spcAft>
                <a:spcPts val="0"/>
              </a:spcAft>
              <a:buClr>
                <a:schemeClr val="dk2"/>
              </a:buClr>
              <a:buSzPts val="2000"/>
              <a:buNone/>
              <a:defRPr sz="2000">
                <a:solidFill>
                  <a:schemeClr val="dk2"/>
                </a:solidFill>
              </a:defRPr>
            </a:lvl7pPr>
            <a:lvl8pPr lvl="7" algn="ctr" rtl="0">
              <a:spcBef>
                <a:spcPts val="0"/>
              </a:spcBef>
              <a:spcAft>
                <a:spcPts val="0"/>
              </a:spcAft>
              <a:buClr>
                <a:schemeClr val="dk2"/>
              </a:buClr>
              <a:buSzPts val="2000"/>
              <a:buNone/>
              <a:defRPr sz="2000">
                <a:solidFill>
                  <a:schemeClr val="dk2"/>
                </a:solidFill>
              </a:defRPr>
            </a:lvl8pPr>
            <a:lvl9pPr lvl="8" algn="ctr" rtl="0">
              <a:spcBef>
                <a:spcPts val="0"/>
              </a:spcBef>
              <a:spcAft>
                <a:spcPts val="0"/>
              </a:spcAft>
              <a:buClr>
                <a:schemeClr val="dk2"/>
              </a:buClr>
              <a:buSzPts val="2000"/>
              <a:buNone/>
              <a:defRPr sz="2000">
                <a:solidFill>
                  <a:schemeClr val="dk2"/>
                </a:solidFill>
              </a:defRPr>
            </a:lvl9pPr>
          </a:lstStyle>
          <a:p>
            <a:endParaRPr/>
          </a:p>
        </p:txBody>
      </p:sp>
      <p:sp>
        <p:nvSpPr>
          <p:cNvPr id="58" name="Google Shape;58;p13"/>
          <p:cNvSpPr txBox="1">
            <a:spLocks noGrp="1"/>
          </p:cNvSpPr>
          <p:nvPr>
            <p:ph type="title" idx="6"/>
          </p:nvPr>
        </p:nvSpPr>
        <p:spPr>
          <a:xfrm>
            <a:off x="4891050" y="2737876"/>
            <a:ext cx="2719500" cy="325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2000"/>
              <a:buNone/>
              <a:defRPr sz="2000">
                <a:solidFill>
                  <a:schemeClr val="dk2"/>
                </a:solidFill>
              </a:defRPr>
            </a:lvl2pPr>
            <a:lvl3pPr lvl="2" algn="ctr" rtl="0">
              <a:spcBef>
                <a:spcPts val="0"/>
              </a:spcBef>
              <a:spcAft>
                <a:spcPts val="0"/>
              </a:spcAft>
              <a:buClr>
                <a:schemeClr val="dk2"/>
              </a:buClr>
              <a:buSzPts val="2000"/>
              <a:buNone/>
              <a:defRPr sz="2000">
                <a:solidFill>
                  <a:schemeClr val="dk2"/>
                </a:solidFill>
              </a:defRPr>
            </a:lvl3pPr>
            <a:lvl4pPr lvl="3" algn="ctr" rtl="0">
              <a:spcBef>
                <a:spcPts val="0"/>
              </a:spcBef>
              <a:spcAft>
                <a:spcPts val="0"/>
              </a:spcAft>
              <a:buClr>
                <a:schemeClr val="dk2"/>
              </a:buClr>
              <a:buSzPts val="2000"/>
              <a:buNone/>
              <a:defRPr sz="2000">
                <a:solidFill>
                  <a:schemeClr val="dk2"/>
                </a:solidFill>
              </a:defRPr>
            </a:lvl4pPr>
            <a:lvl5pPr lvl="4" algn="ctr" rtl="0">
              <a:spcBef>
                <a:spcPts val="0"/>
              </a:spcBef>
              <a:spcAft>
                <a:spcPts val="0"/>
              </a:spcAft>
              <a:buClr>
                <a:schemeClr val="dk2"/>
              </a:buClr>
              <a:buSzPts val="2000"/>
              <a:buNone/>
              <a:defRPr sz="2000">
                <a:solidFill>
                  <a:schemeClr val="dk2"/>
                </a:solidFill>
              </a:defRPr>
            </a:lvl5pPr>
            <a:lvl6pPr lvl="5" algn="ctr" rtl="0">
              <a:spcBef>
                <a:spcPts val="0"/>
              </a:spcBef>
              <a:spcAft>
                <a:spcPts val="0"/>
              </a:spcAft>
              <a:buClr>
                <a:schemeClr val="dk2"/>
              </a:buClr>
              <a:buSzPts val="2000"/>
              <a:buNone/>
              <a:defRPr sz="2000">
                <a:solidFill>
                  <a:schemeClr val="dk2"/>
                </a:solidFill>
              </a:defRPr>
            </a:lvl6pPr>
            <a:lvl7pPr lvl="6" algn="ctr" rtl="0">
              <a:spcBef>
                <a:spcPts val="0"/>
              </a:spcBef>
              <a:spcAft>
                <a:spcPts val="0"/>
              </a:spcAft>
              <a:buClr>
                <a:schemeClr val="dk2"/>
              </a:buClr>
              <a:buSzPts val="2000"/>
              <a:buNone/>
              <a:defRPr sz="2000">
                <a:solidFill>
                  <a:schemeClr val="dk2"/>
                </a:solidFill>
              </a:defRPr>
            </a:lvl7pPr>
            <a:lvl8pPr lvl="7" algn="ctr" rtl="0">
              <a:spcBef>
                <a:spcPts val="0"/>
              </a:spcBef>
              <a:spcAft>
                <a:spcPts val="0"/>
              </a:spcAft>
              <a:buClr>
                <a:schemeClr val="dk2"/>
              </a:buClr>
              <a:buSzPts val="2000"/>
              <a:buNone/>
              <a:defRPr sz="2000">
                <a:solidFill>
                  <a:schemeClr val="dk2"/>
                </a:solidFill>
              </a:defRPr>
            </a:lvl8pPr>
            <a:lvl9pPr lvl="8" algn="ctr" rtl="0">
              <a:spcBef>
                <a:spcPts val="0"/>
              </a:spcBef>
              <a:spcAft>
                <a:spcPts val="0"/>
              </a:spcAft>
              <a:buClr>
                <a:schemeClr val="dk2"/>
              </a:buClr>
              <a:buSzPts val="2000"/>
              <a:buNone/>
              <a:defRPr sz="2000">
                <a:solidFill>
                  <a:schemeClr val="dk2"/>
                </a:solidFill>
              </a:defRPr>
            </a:lvl9pPr>
          </a:lstStyle>
          <a:p>
            <a:endParaRPr/>
          </a:p>
        </p:txBody>
      </p:sp>
      <p:sp>
        <p:nvSpPr>
          <p:cNvPr id="59" name="Google Shape;59;p13"/>
          <p:cNvSpPr txBox="1">
            <a:spLocks noGrp="1"/>
          </p:cNvSpPr>
          <p:nvPr>
            <p:ph type="title" idx="7" hasCustomPrompt="1"/>
          </p:nvPr>
        </p:nvSpPr>
        <p:spPr>
          <a:xfrm>
            <a:off x="4282646" y="2857944"/>
            <a:ext cx="684600" cy="2904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4800"/>
              <a:buNone/>
              <a:defRPr sz="4800">
                <a:solidFill>
                  <a:schemeClr val="dk2"/>
                </a:solidFill>
              </a:defRPr>
            </a:lvl1pPr>
            <a:lvl2pPr lvl="1" algn="ctr" rtl="0">
              <a:spcBef>
                <a:spcPts val="0"/>
              </a:spcBef>
              <a:spcAft>
                <a:spcPts val="0"/>
              </a:spcAft>
              <a:buClr>
                <a:schemeClr val="dk2"/>
              </a:buClr>
              <a:buSzPts val="4800"/>
              <a:buNone/>
              <a:defRPr sz="4800">
                <a:solidFill>
                  <a:schemeClr val="dk2"/>
                </a:solidFill>
              </a:defRPr>
            </a:lvl2pPr>
            <a:lvl3pPr lvl="2" algn="ctr" rtl="0">
              <a:spcBef>
                <a:spcPts val="0"/>
              </a:spcBef>
              <a:spcAft>
                <a:spcPts val="0"/>
              </a:spcAft>
              <a:buClr>
                <a:schemeClr val="dk2"/>
              </a:buClr>
              <a:buSzPts val="4800"/>
              <a:buNone/>
              <a:defRPr sz="4800">
                <a:solidFill>
                  <a:schemeClr val="dk2"/>
                </a:solidFill>
              </a:defRPr>
            </a:lvl3pPr>
            <a:lvl4pPr lvl="3" algn="ctr" rtl="0">
              <a:spcBef>
                <a:spcPts val="0"/>
              </a:spcBef>
              <a:spcAft>
                <a:spcPts val="0"/>
              </a:spcAft>
              <a:buClr>
                <a:schemeClr val="dk2"/>
              </a:buClr>
              <a:buSzPts val="4800"/>
              <a:buNone/>
              <a:defRPr sz="4800">
                <a:solidFill>
                  <a:schemeClr val="dk2"/>
                </a:solidFill>
              </a:defRPr>
            </a:lvl4pPr>
            <a:lvl5pPr lvl="4" algn="ctr" rtl="0">
              <a:spcBef>
                <a:spcPts val="0"/>
              </a:spcBef>
              <a:spcAft>
                <a:spcPts val="0"/>
              </a:spcAft>
              <a:buClr>
                <a:schemeClr val="dk2"/>
              </a:buClr>
              <a:buSzPts val="4800"/>
              <a:buNone/>
              <a:defRPr sz="4800">
                <a:solidFill>
                  <a:schemeClr val="dk2"/>
                </a:solidFill>
              </a:defRPr>
            </a:lvl5pPr>
            <a:lvl6pPr lvl="5" algn="ctr" rtl="0">
              <a:spcBef>
                <a:spcPts val="0"/>
              </a:spcBef>
              <a:spcAft>
                <a:spcPts val="0"/>
              </a:spcAft>
              <a:buClr>
                <a:schemeClr val="dk2"/>
              </a:buClr>
              <a:buSzPts val="4800"/>
              <a:buNone/>
              <a:defRPr sz="4800">
                <a:solidFill>
                  <a:schemeClr val="dk2"/>
                </a:solidFill>
              </a:defRPr>
            </a:lvl6pPr>
            <a:lvl7pPr lvl="6" algn="ctr" rtl="0">
              <a:spcBef>
                <a:spcPts val="0"/>
              </a:spcBef>
              <a:spcAft>
                <a:spcPts val="0"/>
              </a:spcAft>
              <a:buClr>
                <a:schemeClr val="dk2"/>
              </a:buClr>
              <a:buSzPts val="4800"/>
              <a:buNone/>
              <a:defRPr sz="4800">
                <a:solidFill>
                  <a:schemeClr val="dk2"/>
                </a:solidFill>
              </a:defRPr>
            </a:lvl7pPr>
            <a:lvl8pPr lvl="7" algn="ctr" rtl="0">
              <a:spcBef>
                <a:spcPts val="0"/>
              </a:spcBef>
              <a:spcAft>
                <a:spcPts val="0"/>
              </a:spcAft>
              <a:buClr>
                <a:schemeClr val="dk2"/>
              </a:buClr>
              <a:buSzPts val="4800"/>
              <a:buNone/>
              <a:defRPr sz="4800">
                <a:solidFill>
                  <a:schemeClr val="dk2"/>
                </a:solidFill>
              </a:defRPr>
            </a:lvl8pPr>
            <a:lvl9pPr lvl="8" algn="ctr" rtl="0">
              <a:spcBef>
                <a:spcPts val="0"/>
              </a:spcBef>
              <a:spcAft>
                <a:spcPts val="0"/>
              </a:spcAft>
              <a:buClr>
                <a:schemeClr val="dk2"/>
              </a:buClr>
              <a:buSzPts val="4800"/>
              <a:buNone/>
              <a:defRPr sz="4800">
                <a:solidFill>
                  <a:schemeClr val="dk2"/>
                </a:solidFill>
              </a:defRPr>
            </a:lvl9pPr>
          </a:lstStyle>
          <a:p>
            <a:r>
              <a:t>xx%</a:t>
            </a:r>
          </a:p>
        </p:txBody>
      </p:sp>
      <p:sp>
        <p:nvSpPr>
          <p:cNvPr id="60" name="Google Shape;60;p13"/>
          <p:cNvSpPr txBox="1">
            <a:spLocks noGrp="1"/>
          </p:cNvSpPr>
          <p:nvPr>
            <p:ph type="title" idx="8" hasCustomPrompt="1"/>
          </p:nvPr>
        </p:nvSpPr>
        <p:spPr>
          <a:xfrm>
            <a:off x="4282646" y="3725866"/>
            <a:ext cx="684600" cy="2904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4800"/>
              <a:buNone/>
              <a:defRPr sz="4800">
                <a:solidFill>
                  <a:schemeClr val="dk2"/>
                </a:solidFill>
              </a:defRPr>
            </a:lvl1pPr>
            <a:lvl2pPr lvl="1" algn="ctr" rtl="0">
              <a:spcBef>
                <a:spcPts val="0"/>
              </a:spcBef>
              <a:spcAft>
                <a:spcPts val="0"/>
              </a:spcAft>
              <a:buClr>
                <a:schemeClr val="dk2"/>
              </a:buClr>
              <a:buSzPts val="4800"/>
              <a:buNone/>
              <a:defRPr sz="4800">
                <a:solidFill>
                  <a:schemeClr val="dk2"/>
                </a:solidFill>
              </a:defRPr>
            </a:lvl2pPr>
            <a:lvl3pPr lvl="2" algn="ctr" rtl="0">
              <a:spcBef>
                <a:spcPts val="0"/>
              </a:spcBef>
              <a:spcAft>
                <a:spcPts val="0"/>
              </a:spcAft>
              <a:buClr>
                <a:schemeClr val="dk2"/>
              </a:buClr>
              <a:buSzPts val="4800"/>
              <a:buNone/>
              <a:defRPr sz="4800">
                <a:solidFill>
                  <a:schemeClr val="dk2"/>
                </a:solidFill>
              </a:defRPr>
            </a:lvl3pPr>
            <a:lvl4pPr lvl="3" algn="ctr" rtl="0">
              <a:spcBef>
                <a:spcPts val="0"/>
              </a:spcBef>
              <a:spcAft>
                <a:spcPts val="0"/>
              </a:spcAft>
              <a:buClr>
                <a:schemeClr val="dk2"/>
              </a:buClr>
              <a:buSzPts val="4800"/>
              <a:buNone/>
              <a:defRPr sz="4800">
                <a:solidFill>
                  <a:schemeClr val="dk2"/>
                </a:solidFill>
              </a:defRPr>
            </a:lvl4pPr>
            <a:lvl5pPr lvl="4" algn="ctr" rtl="0">
              <a:spcBef>
                <a:spcPts val="0"/>
              </a:spcBef>
              <a:spcAft>
                <a:spcPts val="0"/>
              </a:spcAft>
              <a:buClr>
                <a:schemeClr val="dk2"/>
              </a:buClr>
              <a:buSzPts val="4800"/>
              <a:buNone/>
              <a:defRPr sz="4800">
                <a:solidFill>
                  <a:schemeClr val="dk2"/>
                </a:solidFill>
              </a:defRPr>
            </a:lvl5pPr>
            <a:lvl6pPr lvl="5" algn="ctr" rtl="0">
              <a:spcBef>
                <a:spcPts val="0"/>
              </a:spcBef>
              <a:spcAft>
                <a:spcPts val="0"/>
              </a:spcAft>
              <a:buClr>
                <a:schemeClr val="dk2"/>
              </a:buClr>
              <a:buSzPts val="4800"/>
              <a:buNone/>
              <a:defRPr sz="4800">
                <a:solidFill>
                  <a:schemeClr val="dk2"/>
                </a:solidFill>
              </a:defRPr>
            </a:lvl6pPr>
            <a:lvl7pPr lvl="6" algn="ctr" rtl="0">
              <a:spcBef>
                <a:spcPts val="0"/>
              </a:spcBef>
              <a:spcAft>
                <a:spcPts val="0"/>
              </a:spcAft>
              <a:buClr>
                <a:schemeClr val="dk2"/>
              </a:buClr>
              <a:buSzPts val="4800"/>
              <a:buNone/>
              <a:defRPr sz="4800">
                <a:solidFill>
                  <a:schemeClr val="dk2"/>
                </a:solidFill>
              </a:defRPr>
            </a:lvl7pPr>
            <a:lvl8pPr lvl="7" algn="ctr" rtl="0">
              <a:spcBef>
                <a:spcPts val="0"/>
              </a:spcBef>
              <a:spcAft>
                <a:spcPts val="0"/>
              </a:spcAft>
              <a:buClr>
                <a:schemeClr val="dk2"/>
              </a:buClr>
              <a:buSzPts val="4800"/>
              <a:buNone/>
              <a:defRPr sz="4800">
                <a:solidFill>
                  <a:schemeClr val="dk2"/>
                </a:solidFill>
              </a:defRPr>
            </a:lvl8pPr>
            <a:lvl9pPr lvl="8" algn="ctr" rtl="0">
              <a:spcBef>
                <a:spcPts val="0"/>
              </a:spcBef>
              <a:spcAft>
                <a:spcPts val="0"/>
              </a:spcAft>
              <a:buClr>
                <a:schemeClr val="dk2"/>
              </a:buClr>
              <a:buSzPts val="4800"/>
              <a:buNone/>
              <a:defRPr sz="4800">
                <a:solidFill>
                  <a:schemeClr val="dk2"/>
                </a:solidFill>
              </a:defRPr>
            </a:lvl9pPr>
          </a:lstStyle>
          <a:p>
            <a:r>
              <a:t>xx%</a:t>
            </a:r>
          </a:p>
        </p:txBody>
      </p:sp>
      <p:sp>
        <p:nvSpPr>
          <p:cNvPr id="61" name="Google Shape;61;p13"/>
          <p:cNvSpPr txBox="1">
            <a:spLocks noGrp="1"/>
          </p:cNvSpPr>
          <p:nvPr>
            <p:ph type="subTitle" idx="1"/>
          </p:nvPr>
        </p:nvSpPr>
        <p:spPr>
          <a:xfrm>
            <a:off x="4891050" y="1308841"/>
            <a:ext cx="2454000" cy="236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1pPr>
            <a:lvl2pPr lvl="1"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2pPr>
            <a:lvl3pPr lvl="2"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3pPr>
            <a:lvl4pPr lvl="3"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4pPr>
            <a:lvl5pPr lvl="4"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5pPr>
            <a:lvl6pPr lvl="5"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6pPr>
            <a:lvl7pPr lvl="6"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7pPr>
            <a:lvl8pPr lvl="7"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8pPr>
            <a:lvl9pPr lvl="8"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9pPr>
          </a:lstStyle>
          <a:p>
            <a:endParaRPr/>
          </a:p>
        </p:txBody>
      </p:sp>
      <p:sp>
        <p:nvSpPr>
          <p:cNvPr id="62" name="Google Shape;62;p13"/>
          <p:cNvSpPr txBox="1">
            <a:spLocks noGrp="1"/>
          </p:cNvSpPr>
          <p:nvPr>
            <p:ph type="subTitle" idx="9"/>
          </p:nvPr>
        </p:nvSpPr>
        <p:spPr>
          <a:xfrm>
            <a:off x="4891050" y="3022946"/>
            <a:ext cx="2454000" cy="236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1pPr>
            <a:lvl2pPr lvl="1"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2pPr>
            <a:lvl3pPr lvl="2"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3pPr>
            <a:lvl4pPr lvl="3"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4pPr>
            <a:lvl5pPr lvl="4"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5pPr>
            <a:lvl6pPr lvl="5"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6pPr>
            <a:lvl7pPr lvl="6"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7pPr>
            <a:lvl8pPr lvl="7"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8pPr>
            <a:lvl9pPr lvl="8"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9pPr>
          </a:lstStyle>
          <a:p>
            <a:endParaRPr/>
          </a:p>
        </p:txBody>
      </p:sp>
      <p:sp>
        <p:nvSpPr>
          <p:cNvPr id="63" name="Google Shape;63;p13"/>
          <p:cNvSpPr txBox="1">
            <a:spLocks noGrp="1"/>
          </p:cNvSpPr>
          <p:nvPr>
            <p:ph type="subTitle" idx="13"/>
          </p:nvPr>
        </p:nvSpPr>
        <p:spPr>
          <a:xfrm>
            <a:off x="4891050" y="2140224"/>
            <a:ext cx="2454000" cy="236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1pPr>
            <a:lvl2pPr lvl="1"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2pPr>
            <a:lvl3pPr lvl="2"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3pPr>
            <a:lvl4pPr lvl="3"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4pPr>
            <a:lvl5pPr lvl="4"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5pPr>
            <a:lvl6pPr lvl="5"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6pPr>
            <a:lvl7pPr lvl="6"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7pPr>
            <a:lvl8pPr lvl="7"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8pPr>
            <a:lvl9pPr lvl="8"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9pPr>
          </a:lstStyle>
          <a:p>
            <a:endParaRPr/>
          </a:p>
        </p:txBody>
      </p:sp>
      <p:sp>
        <p:nvSpPr>
          <p:cNvPr id="64" name="Google Shape;64;p13"/>
          <p:cNvSpPr txBox="1">
            <a:spLocks noGrp="1"/>
          </p:cNvSpPr>
          <p:nvPr>
            <p:ph type="subTitle" idx="14"/>
          </p:nvPr>
        </p:nvSpPr>
        <p:spPr>
          <a:xfrm>
            <a:off x="4891050" y="3885274"/>
            <a:ext cx="2454000" cy="236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1pPr>
            <a:lvl2pPr lvl="1"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2pPr>
            <a:lvl3pPr lvl="2"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3pPr>
            <a:lvl4pPr lvl="3"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4pPr>
            <a:lvl5pPr lvl="4"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5pPr>
            <a:lvl6pPr lvl="5"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6pPr>
            <a:lvl7pPr lvl="6"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7pPr>
            <a:lvl8pPr lvl="7"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8pPr>
            <a:lvl9pPr lvl="8" algn="ctr" rtl="0">
              <a:lnSpc>
                <a:spcPct val="100000"/>
              </a:lnSpc>
              <a:spcBef>
                <a:spcPts val="0"/>
              </a:spcBef>
              <a:spcAft>
                <a:spcPts val="0"/>
              </a:spcAft>
              <a:buClr>
                <a:schemeClr val="dk2"/>
              </a:buClr>
              <a:buSzPts val="1400"/>
              <a:buFont typeface="Lato"/>
              <a:buNone/>
              <a:defRPr>
                <a:solidFill>
                  <a:schemeClr val="dk2"/>
                </a:solidFill>
                <a:latin typeface="Lato"/>
                <a:ea typeface="Lato"/>
                <a:cs typeface="Lato"/>
                <a:sym typeface="Lato"/>
              </a:defRPr>
            </a:lvl9pPr>
          </a:lstStyle>
          <a:p>
            <a:endParaRPr/>
          </a:p>
        </p:txBody>
      </p:sp>
      <p:sp>
        <p:nvSpPr>
          <p:cNvPr id="65" name="Google Shape;65;p13"/>
          <p:cNvSpPr txBox="1">
            <a:spLocks noGrp="1"/>
          </p:cNvSpPr>
          <p:nvPr>
            <p:ph type="title" idx="15"/>
          </p:nvPr>
        </p:nvSpPr>
        <p:spPr>
          <a:xfrm>
            <a:off x="865625" y="2307450"/>
            <a:ext cx="2679900" cy="52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700"/>
              <a:buNone/>
              <a:defRPr sz="3000">
                <a:solidFill>
                  <a:schemeClr val="dk2"/>
                </a:solidFill>
              </a:defRPr>
            </a:lvl1pPr>
            <a:lvl2pPr lvl="1" rtl="0">
              <a:spcBef>
                <a:spcPts val="0"/>
              </a:spcBef>
              <a:spcAft>
                <a:spcPts val="0"/>
              </a:spcAft>
              <a:buClr>
                <a:schemeClr val="dk2"/>
              </a:buClr>
              <a:buSzPts val="3000"/>
              <a:buNone/>
              <a:defRPr>
                <a:solidFill>
                  <a:schemeClr val="dk2"/>
                </a:solidFill>
              </a:defRPr>
            </a:lvl2pPr>
            <a:lvl3pPr lvl="2" rtl="0">
              <a:spcBef>
                <a:spcPts val="0"/>
              </a:spcBef>
              <a:spcAft>
                <a:spcPts val="0"/>
              </a:spcAft>
              <a:buClr>
                <a:schemeClr val="dk2"/>
              </a:buClr>
              <a:buSzPts val="3000"/>
              <a:buNone/>
              <a:defRPr>
                <a:solidFill>
                  <a:schemeClr val="dk2"/>
                </a:solidFill>
              </a:defRPr>
            </a:lvl3pPr>
            <a:lvl4pPr lvl="3" rtl="0">
              <a:spcBef>
                <a:spcPts val="0"/>
              </a:spcBef>
              <a:spcAft>
                <a:spcPts val="0"/>
              </a:spcAft>
              <a:buClr>
                <a:schemeClr val="dk2"/>
              </a:buClr>
              <a:buSzPts val="3000"/>
              <a:buNone/>
              <a:defRPr>
                <a:solidFill>
                  <a:schemeClr val="dk2"/>
                </a:solidFill>
              </a:defRPr>
            </a:lvl4pPr>
            <a:lvl5pPr lvl="4" rtl="0">
              <a:spcBef>
                <a:spcPts val="0"/>
              </a:spcBef>
              <a:spcAft>
                <a:spcPts val="0"/>
              </a:spcAft>
              <a:buClr>
                <a:schemeClr val="dk2"/>
              </a:buClr>
              <a:buSzPts val="3000"/>
              <a:buNone/>
              <a:defRPr>
                <a:solidFill>
                  <a:schemeClr val="dk2"/>
                </a:solidFill>
              </a:defRPr>
            </a:lvl5pPr>
            <a:lvl6pPr lvl="5" rtl="0">
              <a:spcBef>
                <a:spcPts val="0"/>
              </a:spcBef>
              <a:spcAft>
                <a:spcPts val="0"/>
              </a:spcAft>
              <a:buClr>
                <a:schemeClr val="dk2"/>
              </a:buClr>
              <a:buSzPts val="3000"/>
              <a:buNone/>
              <a:defRPr>
                <a:solidFill>
                  <a:schemeClr val="dk2"/>
                </a:solidFill>
              </a:defRPr>
            </a:lvl6pPr>
            <a:lvl7pPr lvl="6" rtl="0">
              <a:spcBef>
                <a:spcPts val="0"/>
              </a:spcBef>
              <a:spcAft>
                <a:spcPts val="0"/>
              </a:spcAft>
              <a:buClr>
                <a:schemeClr val="dk2"/>
              </a:buClr>
              <a:buSzPts val="3000"/>
              <a:buNone/>
              <a:defRPr>
                <a:solidFill>
                  <a:schemeClr val="dk2"/>
                </a:solidFill>
              </a:defRPr>
            </a:lvl7pPr>
            <a:lvl8pPr lvl="7" rtl="0">
              <a:spcBef>
                <a:spcPts val="0"/>
              </a:spcBef>
              <a:spcAft>
                <a:spcPts val="0"/>
              </a:spcAft>
              <a:buClr>
                <a:schemeClr val="dk2"/>
              </a:buClr>
              <a:buSzPts val="3000"/>
              <a:buNone/>
              <a:defRPr>
                <a:solidFill>
                  <a:schemeClr val="dk2"/>
                </a:solidFill>
              </a:defRPr>
            </a:lvl8pPr>
            <a:lvl9pPr lvl="8" rtl="0">
              <a:spcBef>
                <a:spcPts val="0"/>
              </a:spcBef>
              <a:spcAft>
                <a:spcPts val="0"/>
              </a:spcAft>
              <a:buClr>
                <a:schemeClr val="dk2"/>
              </a:buClr>
              <a:buSzPts val="3000"/>
              <a:buNone/>
              <a:defRPr>
                <a:solidFill>
                  <a:schemeClr val="dk2"/>
                </a:solidFill>
              </a:defRPr>
            </a:lvl9pPr>
          </a:lstStyle>
          <a:p>
            <a:endParaRPr/>
          </a:p>
        </p:txBody>
      </p:sp>
      <p:sp>
        <p:nvSpPr>
          <p:cNvPr id="66" name="Google Shape;66;p13"/>
          <p:cNvSpPr/>
          <p:nvPr/>
        </p:nvSpPr>
        <p:spPr>
          <a:xfrm>
            <a:off x="3899450" y="366450"/>
            <a:ext cx="4254000" cy="47088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1">
  <p:cSld name="CUSTOM_25">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4"/>
          <p:cNvSpPr/>
          <p:nvPr/>
        </p:nvSpPr>
        <p:spPr>
          <a:xfrm>
            <a:off x="530750" y="928850"/>
            <a:ext cx="8613600" cy="3453000"/>
          </a:xfrm>
          <a:prstGeom prst="rect">
            <a:avLst/>
          </a:prstGeom>
          <a:solidFill>
            <a:schemeClr val="dk1"/>
          </a:solidFill>
          <a:ln>
            <a:noFill/>
          </a:ln>
          <a:effectLst>
            <a:outerShdw blurRad="614363" dist="504825" dir="9420000" algn="bl" rotWithShape="0">
              <a:srgbClr val="000000">
                <a:alpha val="6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4"/>
          <p:cNvSpPr txBox="1">
            <a:spLocks noGrp="1"/>
          </p:cNvSpPr>
          <p:nvPr>
            <p:ph type="title"/>
          </p:nvPr>
        </p:nvSpPr>
        <p:spPr>
          <a:xfrm>
            <a:off x="863750" y="1797660"/>
            <a:ext cx="4356900" cy="528600"/>
          </a:xfrm>
          <a:prstGeom prst="rect">
            <a:avLst/>
          </a:prstGeom>
        </p:spPr>
        <p:txBody>
          <a:bodyPr spcFirstLastPara="1" wrap="square" lIns="91425" tIns="91425" rIns="91425" bIns="91425" anchor="t" anchorCtr="0">
            <a:noAutofit/>
          </a:bodyPr>
          <a:lstStyle>
            <a:lvl1pPr lvl="0" algn="ctr" rtl="0">
              <a:lnSpc>
                <a:spcPct val="115000"/>
              </a:lnSpc>
              <a:spcBef>
                <a:spcPts val="1200"/>
              </a:spcBef>
              <a:spcAft>
                <a:spcPts val="0"/>
              </a:spcAft>
              <a:buClr>
                <a:schemeClr val="dk2"/>
              </a:buClr>
              <a:buSzPts val="3000"/>
              <a:buNone/>
              <a:defRPr sz="3000">
                <a:solidFill>
                  <a:schemeClr val="dk2"/>
                </a:solidFill>
              </a:defRPr>
            </a:lvl1pPr>
            <a:lvl2pPr lvl="1" algn="ctr" rtl="0">
              <a:spcBef>
                <a:spcPts val="1200"/>
              </a:spcBef>
              <a:spcAft>
                <a:spcPts val="0"/>
              </a:spcAft>
              <a:buClr>
                <a:schemeClr val="dk2"/>
              </a:buClr>
              <a:buSzPts val="2000"/>
              <a:buNone/>
              <a:defRPr sz="2000">
                <a:solidFill>
                  <a:schemeClr val="dk2"/>
                </a:solidFill>
              </a:defRPr>
            </a:lvl2pPr>
            <a:lvl3pPr lvl="2" algn="ctr" rtl="0">
              <a:spcBef>
                <a:spcPts val="0"/>
              </a:spcBef>
              <a:spcAft>
                <a:spcPts val="0"/>
              </a:spcAft>
              <a:buClr>
                <a:schemeClr val="dk2"/>
              </a:buClr>
              <a:buSzPts val="2000"/>
              <a:buNone/>
              <a:defRPr sz="2000">
                <a:solidFill>
                  <a:schemeClr val="dk2"/>
                </a:solidFill>
              </a:defRPr>
            </a:lvl3pPr>
            <a:lvl4pPr lvl="3" algn="ctr" rtl="0">
              <a:spcBef>
                <a:spcPts val="0"/>
              </a:spcBef>
              <a:spcAft>
                <a:spcPts val="0"/>
              </a:spcAft>
              <a:buClr>
                <a:schemeClr val="dk2"/>
              </a:buClr>
              <a:buSzPts val="2000"/>
              <a:buNone/>
              <a:defRPr sz="2000">
                <a:solidFill>
                  <a:schemeClr val="dk2"/>
                </a:solidFill>
              </a:defRPr>
            </a:lvl4pPr>
            <a:lvl5pPr lvl="4" algn="ctr" rtl="0">
              <a:spcBef>
                <a:spcPts val="0"/>
              </a:spcBef>
              <a:spcAft>
                <a:spcPts val="0"/>
              </a:spcAft>
              <a:buClr>
                <a:schemeClr val="dk2"/>
              </a:buClr>
              <a:buSzPts val="2000"/>
              <a:buNone/>
              <a:defRPr sz="2000">
                <a:solidFill>
                  <a:schemeClr val="dk2"/>
                </a:solidFill>
              </a:defRPr>
            </a:lvl5pPr>
            <a:lvl6pPr lvl="5" algn="ctr" rtl="0">
              <a:spcBef>
                <a:spcPts val="0"/>
              </a:spcBef>
              <a:spcAft>
                <a:spcPts val="0"/>
              </a:spcAft>
              <a:buClr>
                <a:schemeClr val="dk2"/>
              </a:buClr>
              <a:buSzPts val="2000"/>
              <a:buNone/>
              <a:defRPr sz="2000">
                <a:solidFill>
                  <a:schemeClr val="dk2"/>
                </a:solidFill>
              </a:defRPr>
            </a:lvl6pPr>
            <a:lvl7pPr lvl="6" algn="ctr" rtl="0">
              <a:spcBef>
                <a:spcPts val="0"/>
              </a:spcBef>
              <a:spcAft>
                <a:spcPts val="0"/>
              </a:spcAft>
              <a:buClr>
                <a:schemeClr val="dk2"/>
              </a:buClr>
              <a:buSzPts val="2000"/>
              <a:buNone/>
              <a:defRPr sz="2000">
                <a:solidFill>
                  <a:schemeClr val="dk2"/>
                </a:solidFill>
              </a:defRPr>
            </a:lvl7pPr>
            <a:lvl8pPr lvl="7" algn="ctr" rtl="0">
              <a:spcBef>
                <a:spcPts val="0"/>
              </a:spcBef>
              <a:spcAft>
                <a:spcPts val="0"/>
              </a:spcAft>
              <a:buClr>
                <a:schemeClr val="dk2"/>
              </a:buClr>
              <a:buSzPts val="2000"/>
              <a:buNone/>
              <a:defRPr sz="2000">
                <a:solidFill>
                  <a:schemeClr val="dk2"/>
                </a:solidFill>
              </a:defRPr>
            </a:lvl8pPr>
            <a:lvl9pPr lvl="8" algn="ctr" rtl="0">
              <a:spcBef>
                <a:spcPts val="0"/>
              </a:spcBef>
              <a:spcAft>
                <a:spcPts val="0"/>
              </a:spcAft>
              <a:buClr>
                <a:schemeClr val="dk2"/>
              </a:buClr>
              <a:buSzPts val="2000"/>
              <a:buNone/>
              <a:defRPr sz="2000">
                <a:solidFill>
                  <a:schemeClr val="dk2"/>
                </a:solidFill>
              </a:defRPr>
            </a:lvl9pPr>
          </a:lstStyle>
          <a:p>
            <a:endParaRPr/>
          </a:p>
        </p:txBody>
      </p:sp>
      <p:sp>
        <p:nvSpPr>
          <p:cNvPr id="70" name="Google Shape;70;p14"/>
          <p:cNvSpPr txBox="1">
            <a:spLocks noGrp="1"/>
          </p:cNvSpPr>
          <p:nvPr>
            <p:ph type="subTitle" idx="1"/>
          </p:nvPr>
        </p:nvSpPr>
        <p:spPr>
          <a:xfrm>
            <a:off x="906025" y="2497480"/>
            <a:ext cx="4362000" cy="1317300"/>
          </a:xfrm>
          <a:prstGeom prst="rect">
            <a:avLst/>
          </a:prstGeom>
        </p:spPr>
        <p:txBody>
          <a:bodyPr spcFirstLastPara="1" wrap="square" lIns="91425" tIns="91425" rIns="91425" bIns="91425" anchor="ctr" anchorCtr="0">
            <a:noAutofit/>
          </a:bodyPr>
          <a:lstStyle>
            <a:lvl1pPr lvl="0" rtl="0">
              <a:spcBef>
                <a:spcPts val="1200"/>
              </a:spcBef>
              <a:spcAft>
                <a:spcPts val="0"/>
              </a:spcAft>
              <a:buClr>
                <a:schemeClr val="dk2"/>
              </a:buClr>
              <a:buSzPts val="1400"/>
              <a:buChar char="●"/>
              <a:defRPr sz="1400">
                <a:solidFill>
                  <a:schemeClr val="dk2"/>
                </a:solidFill>
              </a:defRPr>
            </a:lvl1pPr>
            <a:lvl2pPr lvl="1" algn="r" rtl="0">
              <a:spcBef>
                <a:spcPts val="1200"/>
              </a:spcBef>
              <a:spcAft>
                <a:spcPts val="0"/>
              </a:spcAft>
              <a:buClr>
                <a:schemeClr val="dk2"/>
              </a:buClr>
              <a:buSzPts val="1400"/>
              <a:buChar char="○"/>
              <a:defRPr>
                <a:solidFill>
                  <a:schemeClr val="dk2"/>
                </a:solidFill>
              </a:defRPr>
            </a:lvl2pPr>
            <a:lvl3pPr lvl="2" algn="r" rtl="0">
              <a:spcBef>
                <a:spcPts val="1600"/>
              </a:spcBef>
              <a:spcAft>
                <a:spcPts val="0"/>
              </a:spcAft>
              <a:buClr>
                <a:schemeClr val="dk2"/>
              </a:buClr>
              <a:buSzPts val="1400"/>
              <a:buChar char="■"/>
              <a:defRPr>
                <a:solidFill>
                  <a:schemeClr val="dk2"/>
                </a:solidFill>
              </a:defRPr>
            </a:lvl3pPr>
            <a:lvl4pPr lvl="3" algn="r" rtl="0">
              <a:spcBef>
                <a:spcPts val="1600"/>
              </a:spcBef>
              <a:spcAft>
                <a:spcPts val="0"/>
              </a:spcAft>
              <a:buClr>
                <a:schemeClr val="dk2"/>
              </a:buClr>
              <a:buSzPts val="1400"/>
              <a:buChar char="●"/>
              <a:defRPr>
                <a:solidFill>
                  <a:schemeClr val="dk2"/>
                </a:solidFill>
              </a:defRPr>
            </a:lvl4pPr>
            <a:lvl5pPr lvl="4" algn="r" rtl="0">
              <a:spcBef>
                <a:spcPts val="1600"/>
              </a:spcBef>
              <a:spcAft>
                <a:spcPts val="0"/>
              </a:spcAft>
              <a:buClr>
                <a:schemeClr val="dk2"/>
              </a:buClr>
              <a:buSzPts val="1400"/>
              <a:buChar char="○"/>
              <a:defRPr>
                <a:solidFill>
                  <a:schemeClr val="dk2"/>
                </a:solidFill>
              </a:defRPr>
            </a:lvl5pPr>
            <a:lvl6pPr lvl="5" algn="r" rtl="0">
              <a:spcBef>
                <a:spcPts val="1600"/>
              </a:spcBef>
              <a:spcAft>
                <a:spcPts val="0"/>
              </a:spcAft>
              <a:buClr>
                <a:schemeClr val="dk2"/>
              </a:buClr>
              <a:buSzPts val="1400"/>
              <a:buChar char="■"/>
              <a:defRPr>
                <a:solidFill>
                  <a:schemeClr val="dk2"/>
                </a:solidFill>
              </a:defRPr>
            </a:lvl6pPr>
            <a:lvl7pPr lvl="6" algn="r" rtl="0">
              <a:spcBef>
                <a:spcPts val="1600"/>
              </a:spcBef>
              <a:spcAft>
                <a:spcPts val="0"/>
              </a:spcAft>
              <a:buClr>
                <a:schemeClr val="dk2"/>
              </a:buClr>
              <a:buSzPts val="1400"/>
              <a:buChar char="●"/>
              <a:defRPr>
                <a:solidFill>
                  <a:schemeClr val="dk2"/>
                </a:solidFill>
              </a:defRPr>
            </a:lvl7pPr>
            <a:lvl8pPr lvl="7" algn="r" rtl="0">
              <a:spcBef>
                <a:spcPts val="1600"/>
              </a:spcBef>
              <a:spcAft>
                <a:spcPts val="0"/>
              </a:spcAft>
              <a:buClr>
                <a:schemeClr val="dk2"/>
              </a:buClr>
              <a:buSzPts val="1400"/>
              <a:buChar char="○"/>
              <a:defRPr>
                <a:solidFill>
                  <a:schemeClr val="dk2"/>
                </a:solidFill>
              </a:defRPr>
            </a:lvl8pPr>
            <a:lvl9pPr lvl="8" algn="r" rtl="0">
              <a:spcBef>
                <a:spcPts val="1600"/>
              </a:spcBef>
              <a:spcAft>
                <a:spcPts val="1600"/>
              </a:spcAft>
              <a:buClr>
                <a:schemeClr val="dk2"/>
              </a:buClr>
              <a:buSzPts val="1400"/>
              <a:buChar char="■"/>
              <a:defRPr>
                <a:solidFill>
                  <a:schemeClr val="dk2"/>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2">
  <p:cSld name="CUSTOM_21">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5"/>
          <p:cNvSpPr/>
          <p:nvPr/>
        </p:nvSpPr>
        <p:spPr>
          <a:xfrm>
            <a:off x="538950" y="376525"/>
            <a:ext cx="8066100" cy="4398300"/>
          </a:xfrm>
          <a:prstGeom prst="rect">
            <a:avLst/>
          </a:prstGeom>
          <a:solidFill>
            <a:srgbClr val="F3F3F3"/>
          </a:solidFill>
          <a:ln>
            <a:noFill/>
          </a:ln>
          <a:effectLst>
            <a:outerShdw blurRad="471488" dist="400050" dir="101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5"/>
          <p:cNvSpPr txBox="1">
            <a:spLocks noGrp="1"/>
          </p:cNvSpPr>
          <p:nvPr>
            <p:ph type="body" idx="1"/>
          </p:nvPr>
        </p:nvSpPr>
        <p:spPr>
          <a:xfrm>
            <a:off x="1018025" y="2439665"/>
            <a:ext cx="3395100" cy="7989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dk1"/>
              </a:buClr>
              <a:buSzPts val="1400"/>
              <a:buChar char="●"/>
              <a:defRPr>
                <a:solidFill>
                  <a:schemeClr val="dk1"/>
                </a:solidFill>
              </a:defRPr>
            </a:lvl1pPr>
            <a:lvl2pPr marL="914400" lvl="1" indent="-317500" rtl="0">
              <a:spcBef>
                <a:spcPts val="1600"/>
              </a:spcBef>
              <a:spcAft>
                <a:spcPts val="0"/>
              </a:spcAft>
              <a:buClr>
                <a:schemeClr val="dk1"/>
              </a:buClr>
              <a:buSzPts val="1400"/>
              <a:buChar char="○"/>
              <a:defRPr>
                <a:solidFill>
                  <a:schemeClr val="dk1"/>
                </a:solidFill>
              </a:defRPr>
            </a:lvl2pPr>
            <a:lvl3pPr marL="1371600" lvl="2" indent="-317500" rtl="0">
              <a:spcBef>
                <a:spcPts val="1600"/>
              </a:spcBef>
              <a:spcAft>
                <a:spcPts val="0"/>
              </a:spcAft>
              <a:buClr>
                <a:schemeClr val="dk1"/>
              </a:buClr>
              <a:buSzPts val="1400"/>
              <a:buChar char="■"/>
              <a:defRPr>
                <a:solidFill>
                  <a:schemeClr val="dk1"/>
                </a:solidFill>
              </a:defRPr>
            </a:lvl3pPr>
            <a:lvl4pPr marL="1828800" lvl="3" indent="-317500" rtl="0">
              <a:spcBef>
                <a:spcPts val="1600"/>
              </a:spcBef>
              <a:spcAft>
                <a:spcPts val="0"/>
              </a:spcAft>
              <a:buClr>
                <a:schemeClr val="dk1"/>
              </a:buClr>
              <a:buSzPts val="1400"/>
              <a:buChar char="●"/>
              <a:defRPr>
                <a:solidFill>
                  <a:schemeClr val="dk1"/>
                </a:solidFill>
              </a:defRPr>
            </a:lvl4pPr>
            <a:lvl5pPr marL="2286000" lvl="4" indent="-317500" rtl="0">
              <a:spcBef>
                <a:spcPts val="1600"/>
              </a:spcBef>
              <a:spcAft>
                <a:spcPts val="0"/>
              </a:spcAft>
              <a:buClr>
                <a:schemeClr val="dk1"/>
              </a:buClr>
              <a:buSzPts val="1400"/>
              <a:buChar char="○"/>
              <a:defRPr>
                <a:solidFill>
                  <a:schemeClr val="dk1"/>
                </a:solidFill>
              </a:defRPr>
            </a:lvl5pPr>
            <a:lvl6pPr marL="2743200" lvl="5" indent="-317500" rtl="0">
              <a:spcBef>
                <a:spcPts val="1600"/>
              </a:spcBef>
              <a:spcAft>
                <a:spcPts val="0"/>
              </a:spcAft>
              <a:buClr>
                <a:schemeClr val="dk1"/>
              </a:buClr>
              <a:buSzPts val="1400"/>
              <a:buChar char="■"/>
              <a:defRPr>
                <a:solidFill>
                  <a:schemeClr val="dk1"/>
                </a:solidFill>
              </a:defRPr>
            </a:lvl6pPr>
            <a:lvl7pPr marL="3200400" lvl="6" indent="-317500" rtl="0">
              <a:spcBef>
                <a:spcPts val="1600"/>
              </a:spcBef>
              <a:spcAft>
                <a:spcPts val="0"/>
              </a:spcAft>
              <a:buClr>
                <a:schemeClr val="dk1"/>
              </a:buClr>
              <a:buSzPts val="1400"/>
              <a:buChar char="●"/>
              <a:defRPr>
                <a:solidFill>
                  <a:schemeClr val="dk1"/>
                </a:solidFill>
              </a:defRPr>
            </a:lvl7pPr>
            <a:lvl8pPr marL="3657600" lvl="7" indent="-317500" rtl="0">
              <a:spcBef>
                <a:spcPts val="1600"/>
              </a:spcBef>
              <a:spcAft>
                <a:spcPts val="0"/>
              </a:spcAft>
              <a:buClr>
                <a:schemeClr val="dk1"/>
              </a:buClr>
              <a:buSzPts val="1400"/>
              <a:buChar char="○"/>
              <a:defRPr>
                <a:solidFill>
                  <a:schemeClr val="dk1"/>
                </a:solidFill>
              </a:defRPr>
            </a:lvl8pPr>
            <a:lvl9pPr marL="4114800" lvl="8" indent="-317500" rtl="0">
              <a:spcBef>
                <a:spcPts val="1600"/>
              </a:spcBef>
              <a:spcAft>
                <a:spcPts val="1600"/>
              </a:spcAft>
              <a:buClr>
                <a:schemeClr val="dk1"/>
              </a:buClr>
              <a:buSzPts val="1400"/>
              <a:buChar char="■"/>
              <a:defRPr>
                <a:solidFill>
                  <a:schemeClr val="dk1"/>
                </a:solidFill>
              </a:defRPr>
            </a:lvl9pPr>
          </a:lstStyle>
          <a:p>
            <a:endParaRPr/>
          </a:p>
        </p:txBody>
      </p:sp>
      <p:sp>
        <p:nvSpPr>
          <p:cNvPr id="74" name="Google Shape;74;p15"/>
          <p:cNvSpPr txBox="1">
            <a:spLocks noGrp="1"/>
          </p:cNvSpPr>
          <p:nvPr>
            <p:ph type="title"/>
          </p:nvPr>
        </p:nvSpPr>
        <p:spPr>
          <a:xfrm>
            <a:off x="1018025" y="1695425"/>
            <a:ext cx="5768100" cy="52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700"/>
              <a:buNone/>
              <a:defRPr sz="3000">
                <a:solidFill>
                  <a:schemeClr val="dk1"/>
                </a:solidFill>
              </a:defRPr>
            </a:lvl1pPr>
            <a:lvl2pPr lvl="1" rtl="0">
              <a:spcBef>
                <a:spcPts val="0"/>
              </a:spcBef>
              <a:spcAft>
                <a:spcPts val="0"/>
              </a:spcAft>
              <a:buClr>
                <a:schemeClr val="dk1"/>
              </a:buClr>
              <a:buSzPts val="3000"/>
              <a:buNone/>
              <a:defRPr>
                <a:solidFill>
                  <a:schemeClr val="dk1"/>
                </a:solidFill>
              </a:defRPr>
            </a:lvl2pPr>
            <a:lvl3pPr lvl="2" rtl="0">
              <a:spcBef>
                <a:spcPts val="0"/>
              </a:spcBef>
              <a:spcAft>
                <a:spcPts val="0"/>
              </a:spcAft>
              <a:buClr>
                <a:schemeClr val="dk1"/>
              </a:buClr>
              <a:buSzPts val="3000"/>
              <a:buNone/>
              <a:defRPr>
                <a:solidFill>
                  <a:schemeClr val="dk1"/>
                </a:solidFill>
              </a:defRPr>
            </a:lvl3pPr>
            <a:lvl4pPr lvl="3" rtl="0">
              <a:spcBef>
                <a:spcPts val="0"/>
              </a:spcBef>
              <a:spcAft>
                <a:spcPts val="0"/>
              </a:spcAft>
              <a:buClr>
                <a:schemeClr val="dk1"/>
              </a:buClr>
              <a:buSzPts val="3000"/>
              <a:buNone/>
              <a:defRPr>
                <a:solidFill>
                  <a:schemeClr val="dk1"/>
                </a:solidFill>
              </a:defRPr>
            </a:lvl4pPr>
            <a:lvl5pPr lvl="4" rtl="0">
              <a:spcBef>
                <a:spcPts val="0"/>
              </a:spcBef>
              <a:spcAft>
                <a:spcPts val="0"/>
              </a:spcAft>
              <a:buClr>
                <a:schemeClr val="dk1"/>
              </a:buClr>
              <a:buSzPts val="3000"/>
              <a:buNone/>
              <a:defRPr>
                <a:solidFill>
                  <a:schemeClr val="dk1"/>
                </a:solidFill>
              </a:defRPr>
            </a:lvl5pPr>
            <a:lvl6pPr lvl="5" rtl="0">
              <a:spcBef>
                <a:spcPts val="0"/>
              </a:spcBef>
              <a:spcAft>
                <a:spcPts val="0"/>
              </a:spcAft>
              <a:buClr>
                <a:schemeClr val="dk1"/>
              </a:buClr>
              <a:buSzPts val="3000"/>
              <a:buNone/>
              <a:defRPr>
                <a:solidFill>
                  <a:schemeClr val="dk1"/>
                </a:solidFill>
              </a:defRPr>
            </a:lvl6pPr>
            <a:lvl7pPr lvl="6" rtl="0">
              <a:spcBef>
                <a:spcPts val="0"/>
              </a:spcBef>
              <a:spcAft>
                <a:spcPts val="0"/>
              </a:spcAft>
              <a:buClr>
                <a:schemeClr val="dk1"/>
              </a:buClr>
              <a:buSzPts val="3000"/>
              <a:buNone/>
              <a:defRPr>
                <a:solidFill>
                  <a:schemeClr val="dk1"/>
                </a:solidFill>
              </a:defRPr>
            </a:lvl7pPr>
            <a:lvl8pPr lvl="7" rtl="0">
              <a:spcBef>
                <a:spcPts val="0"/>
              </a:spcBef>
              <a:spcAft>
                <a:spcPts val="0"/>
              </a:spcAft>
              <a:buClr>
                <a:schemeClr val="dk1"/>
              </a:buClr>
              <a:buSzPts val="3000"/>
              <a:buNone/>
              <a:defRPr>
                <a:solidFill>
                  <a:schemeClr val="dk1"/>
                </a:solidFill>
              </a:defRPr>
            </a:lvl8pPr>
            <a:lvl9pPr lvl="8" rtl="0">
              <a:spcBef>
                <a:spcPts val="0"/>
              </a:spcBef>
              <a:spcAft>
                <a:spcPts val="0"/>
              </a:spcAft>
              <a:buClr>
                <a:schemeClr val="dk1"/>
              </a:buClr>
              <a:buSzPts val="3000"/>
              <a:buNone/>
              <a:defRPr>
                <a:solidFill>
                  <a:schemeClr val="dk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CUSTOM_5">
    <p:bg>
      <p:bgPr>
        <a:solidFill>
          <a:schemeClr val="lt1"/>
        </a:solidFill>
        <a:effectLst/>
      </p:bgPr>
    </p:bg>
    <p:spTree>
      <p:nvGrpSpPr>
        <p:cNvPr id="1" name="Shape 75"/>
        <p:cNvGrpSpPr/>
        <p:nvPr/>
      </p:nvGrpSpPr>
      <p:grpSpPr>
        <a:xfrm>
          <a:off x="0" y="0"/>
          <a:ext cx="0" cy="0"/>
          <a:chOff x="0" y="0"/>
          <a:chExt cx="0" cy="0"/>
        </a:xfrm>
      </p:grpSpPr>
      <p:sp>
        <p:nvSpPr>
          <p:cNvPr id="76" name="Google Shape;76;p16"/>
          <p:cNvSpPr txBox="1">
            <a:spLocks noGrp="1"/>
          </p:cNvSpPr>
          <p:nvPr>
            <p:ph type="ctrTitle"/>
          </p:nvPr>
        </p:nvSpPr>
        <p:spPr>
          <a:xfrm>
            <a:off x="3834350" y="2098000"/>
            <a:ext cx="4457100" cy="11397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dk2"/>
              </a:buClr>
              <a:buSzPts val="2700"/>
              <a:buNone/>
              <a:defRPr>
                <a:solidFill>
                  <a:schemeClr val="dk2"/>
                </a:solidFill>
              </a:defRPr>
            </a:lvl1pPr>
            <a:lvl2pPr lvl="1" algn="r" rtl="0">
              <a:spcBef>
                <a:spcPts val="0"/>
              </a:spcBef>
              <a:spcAft>
                <a:spcPts val="0"/>
              </a:spcAft>
              <a:buClr>
                <a:schemeClr val="dk2"/>
              </a:buClr>
              <a:buSzPts val="2700"/>
              <a:buNone/>
              <a:defRPr sz="2700">
                <a:solidFill>
                  <a:schemeClr val="dk2"/>
                </a:solidFill>
              </a:defRPr>
            </a:lvl2pPr>
            <a:lvl3pPr lvl="2" algn="r" rtl="0">
              <a:spcBef>
                <a:spcPts val="0"/>
              </a:spcBef>
              <a:spcAft>
                <a:spcPts val="0"/>
              </a:spcAft>
              <a:buClr>
                <a:schemeClr val="dk2"/>
              </a:buClr>
              <a:buSzPts val="2700"/>
              <a:buNone/>
              <a:defRPr sz="2700">
                <a:solidFill>
                  <a:schemeClr val="dk2"/>
                </a:solidFill>
              </a:defRPr>
            </a:lvl3pPr>
            <a:lvl4pPr lvl="3" algn="r" rtl="0">
              <a:spcBef>
                <a:spcPts val="0"/>
              </a:spcBef>
              <a:spcAft>
                <a:spcPts val="0"/>
              </a:spcAft>
              <a:buClr>
                <a:schemeClr val="dk2"/>
              </a:buClr>
              <a:buSzPts val="2700"/>
              <a:buNone/>
              <a:defRPr sz="2700">
                <a:solidFill>
                  <a:schemeClr val="dk2"/>
                </a:solidFill>
              </a:defRPr>
            </a:lvl4pPr>
            <a:lvl5pPr lvl="4" algn="r" rtl="0">
              <a:spcBef>
                <a:spcPts val="0"/>
              </a:spcBef>
              <a:spcAft>
                <a:spcPts val="0"/>
              </a:spcAft>
              <a:buClr>
                <a:schemeClr val="dk2"/>
              </a:buClr>
              <a:buSzPts val="2700"/>
              <a:buNone/>
              <a:defRPr sz="2700">
                <a:solidFill>
                  <a:schemeClr val="dk2"/>
                </a:solidFill>
              </a:defRPr>
            </a:lvl5pPr>
            <a:lvl6pPr lvl="5" algn="r" rtl="0">
              <a:spcBef>
                <a:spcPts val="0"/>
              </a:spcBef>
              <a:spcAft>
                <a:spcPts val="0"/>
              </a:spcAft>
              <a:buClr>
                <a:schemeClr val="dk2"/>
              </a:buClr>
              <a:buSzPts val="2700"/>
              <a:buNone/>
              <a:defRPr sz="2700">
                <a:solidFill>
                  <a:schemeClr val="dk2"/>
                </a:solidFill>
              </a:defRPr>
            </a:lvl6pPr>
            <a:lvl7pPr lvl="6" algn="r" rtl="0">
              <a:spcBef>
                <a:spcPts val="0"/>
              </a:spcBef>
              <a:spcAft>
                <a:spcPts val="0"/>
              </a:spcAft>
              <a:buClr>
                <a:schemeClr val="dk2"/>
              </a:buClr>
              <a:buSzPts val="2700"/>
              <a:buNone/>
              <a:defRPr sz="2700">
                <a:solidFill>
                  <a:schemeClr val="dk2"/>
                </a:solidFill>
              </a:defRPr>
            </a:lvl7pPr>
            <a:lvl8pPr lvl="7" algn="r" rtl="0">
              <a:spcBef>
                <a:spcPts val="0"/>
              </a:spcBef>
              <a:spcAft>
                <a:spcPts val="0"/>
              </a:spcAft>
              <a:buClr>
                <a:schemeClr val="dk2"/>
              </a:buClr>
              <a:buSzPts val="2700"/>
              <a:buNone/>
              <a:defRPr sz="2700">
                <a:solidFill>
                  <a:schemeClr val="dk2"/>
                </a:solidFill>
              </a:defRPr>
            </a:lvl8pPr>
            <a:lvl9pPr lvl="8" algn="r" rtl="0">
              <a:spcBef>
                <a:spcPts val="0"/>
              </a:spcBef>
              <a:spcAft>
                <a:spcPts val="0"/>
              </a:spcAft>
              <a:buClr>
                <a:schemeClr val="dk2"/>
              </a:buClr>
              <a:buSzPts val="2700"/>
              <a:buNone/>
              <a:defRPr sz="2700">
                <a:solidFill>
                  <a:schemeClr val="dk2"/>
                </a:solidFill>
              </a:defRPr>
            </a:lvl9pPr>
          </a:lstStyle>
          <a:p>
            <a:endParaRPr/>
          </a:p>
        </p:txBody>
      </p:sp>
      <p:sp>
        <p:nvSpPr>
          <p:cNvPr id="77" name="Google Shape;77;p16"/>
          <p:cNvSpPr txBox="1">
            <a:spLocks noGrp="1"/>
          </p:cNvSpPr>
          <p:nvPr>
            <p:ph type="subTitle" idx="1"/>
          </p:nvPr>
        </p:nvSpPr>
        <p:spPr>
          <a:xfrm>
            <a:off x="3324300" y="3683987"/>
            <a:ext cx="4933800" cy="799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2"/>
              </a:buClr>
              <a:buSzPts val="1400"/>
              <a:buNone/>
              <a:defRPr>
                <a:solidFill>
                  <a:schemeClr val="dk2"/>
                </a:solidFill>
              </a:defRPr>
            </a:lvl1pPr>
            <a:lvl2pPr lvl="1" algn="r" rtl="0">
              <a:lnSpc>
                <a:spcPct val="100000"/>
              </a:lnSpc>
              <a:spcBef>
                <a:spcPts val="0"/>
              </a:spcBef>
              <a:spcAft>
                <a:spcPts val="0"/>
              </a:spcAft>
              <a:buClr>
                <a:schemeClr val="dk2"/>
              </a:buClr>
              <a:buSzPts val="1400"/>
              <a:buNone/>
              <a:defRPr>
                <a:solidFill>
                  <a:schemeClr val="dk2"/>
                </a:solidFill>
              </a:defRPr>
            </a:lvl2pPr>
            <a:lvl3pPr lvl="2" algn="r" rtl="0">
              <a:lnSpc>
                <a:spcPct val="100000"/>
              </a:lnSpc>
              <a:spcBef>
                <a:spcPts val="0"/>
              </a:spcBef>
              <a:spcAft>
                <a:spcPts val="0"/>
              </a:spcAft>
              <a:buClr>
                <a:schemeClr val="dk2"/>
              </a:buClr>
              <a:buSzPts val="1400"/>
              <a:buNone/>
              <a:defRPr>
                <a:solidFill>
                  <a:schemeClr val="dk2"/>
                </a:solidFill>
              </a:defRPr>
            </a:lvl3pPr>
            <a:lvl4pPr lvl="3" algn="r" rtl="0">
              <a:lnSpc>
                <a:spcPct val="100000"/>
              </a:lnSpc>
              <a:spcBef>
                <a:spcPts val="0"/>
              </a:spcBef>
              <a:spcAft>
                <a:spcPts val="0"/>
              </a:spcAft>
              <a:buClr>
                <a:schemeClr val="dk2"/>
              </a:buClr>
              <a:buSzPts val="1400"/>
              <a:buNone/>
              <a:defRPr>
                <a:solidFill>
                  <a:schemeClr val="dk2"/>
                </a:solidFill>
              </a:defRPr>
            </a:lvl4pPr>
            <a:lvl5pPr lvl="4" algn="r" rtl="0">
              <a:lnSpc>
                <a:spcPct val="100000"/>
              </a:lnSpc>
              <a:spcBef>
                <a:spcPts val="0"/>
              </a:spcBef>
              <a:spcAft>
                <a:spcPts val="0"/>
              </a:spcAft>
              <a:buClr>
                <a:schemeClr val="dk2"/>
              </a:buClr>
              <a:buSzPts val="1400"/>
              <a:buNone/>
              <a:defRPr>
                <a:solidFill>
                  <a:schemeClr val="dk2"/>
                </a:solidFill>
              </a:defRPr>
            </a:lvl5pPr>
            <a:lvl6pPr lvl="5" algn="r" rtl="0">
              <a:lnSpc>
                <a:spcPct val="100000"/>
              </a:lnSpc>
              <a:spcBef>
                <a:spcPts val="0"/>
              </a:spcBef>
              <a:spcAft>
                <a:spcPts val="0"/>
              </a:spcAft>
              <a:buClr>
                <a:schemeClr val="dk2"/>
              </a:buClr>
              <a:buSzPts val="1400"/>
              <a:buNone/>
              <a:defRPr>
                <a:solidFill>
                  <a:schemeClr val="dk2"/>
                </a:solidFill>
              </a:defRPr>
            </a:lvl6pPr>
            <a:lvl7pPr lvl="6" algn="r" rtl="0">
              <a:lnSpc>
                <a:spcPct val="100000"/>
              </a:lnSpc>
              <a:spcBef>
                <a:spcPts val="0"/>
              </a:spcBef>
              <a:spcAft>
                <a:spcPts val="0"/>
              </a:spcAft>
              <a:buClr>
                <a:schemeClr val="dk2"/>
              </a:buClr>
              <a:buSzPts val="1400"/>
              <a:buNone/>
              <a:defRPr>
                <a:solidFill>
                  <a:schemeClr val="dk2"/>
                </a:solidFill>
              </a:defRPr>
            </a:lvl7pPr>
            <a:lvl8pPr lvl="7" algn="r" rtl="0">
              <a:lnSpc>
                <a:spcPct val="100000"/>
              </a:lnSpc>
              <a:spcBef>
                <a:spcPts val="0"/>
              </a:spcBef>
              <a:spcAft>
                <a:spcPts val="0"/>
              </a:spcAft>
              <a:buClr>
                <a:schemeClr val="dk2"/>
              </a:buClr>
              <a:buSzPts val="1400"/>
              <a:buNone/>
              <a:defRPr>
                <a:solidFill>
                  <a:schemeClr val="dk2"/>
                </a:solidFill>
              </a:defRPr>
            </a:lvl8pPr>
            <a:lvl9pPr lvl="8" algn="r" rtl="0">
              <a:lnSpc>
                <a:spcPct val="100000"/>
              </a:lnSpc>
              <a:spcBef>
                <a:spcPts val="0"/>
              </a:spcBef>
              <a:spcAft>
                <a:spcPts val="0"/>
              </a:spcAft>
              <a:buClr>
                <a:schemeClr val="dk2"/>
              </a:buClr>
              <a:buSzPts val="1400"/>
              <a:buNone/>
              <a:defRPr>
                <a:solidFill>
                  <a:schemeClr val="dk2"/>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1">
  <p:cSld name="CUSTOM_33">
    <p:bg>
      <p:bgPr>
        <a:blipFill>
          <a:blip r:embed="rId2">
            <a:alphaModFix/>
          </a:blip>
          <a:stretch>
            <a:fillRect/>
          </a:stretch>
        </a:blipFill>
        <a:effectLst/>
      </p:bgPr>
    </p:bg>
    <p:spTree>
      <p:nvGrpSpPr>
        <p:cNvPr id="1" name="Shape 78"/>
        <p:cNvGrpSpPr/>
        <p:nvPr/>
      </p:nvGrpSpPr>
      <p:grpSpPr>
        <a:xfrm>
          <a:off x="0" y="0"/>
          <a:ext cx="0" cy="0"/>
          <a:chOff x="0" y="0"/>
          <a:chExt cx="0" cy="0"/>
        </a:xfrm>
      </p:grpSpPr>
      <p:sp>
        <p:nvSpPr>
          <p:cNvPr id="79" name="Google Shape;79;p17"/>
          <p:cNvSpPr/>
          <p:nvPr/>
        </p:nvSpPr>
        <p:spPr>
          <a:xfrm>
            <a:off x="175" y="-17275"/>
            <a:ext cx="9144000" cy="5213100"/>
          </a:xfrm>
          <a:prstGeom prst="rect">
            <a:avLst/>
          </a:prstGeom>
          <a:solidFill>
            <a:srgbClr val="FFFFFF">
              <a:alpha val="274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7"/>
          <p:cNvSpPr/>
          <p:nvPr/>
        </p:nvSpPr>
        <p:spPr>
          <a:xfrm>
            <a:off x="-845100" y="-695925"/>
            <a:ext cx="6744900" cy="3829200"/>
          </a:xfrm>
          <a:prstGeom prst="ellipse">
            <a:avLst/>
          </a:prstGeom>
          <a:gradFill>
            <a:gsLst>
              <a:gs pos="0">
                <a:srgbClr val="FFFFFF">
                  <a:alpha val="81176"/>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7"/>
          <p:cNvSpPr txBox="1">
            <a:spLocks noGrp="1"/>
          </p:cNvSpPr>
          <p:nvPr>
            <p:ph type="title"/>
          </p:nvPr>
        </p:nvSpPr>
        <p:spPr>
          <a:xfrm>
            <a:off x="713225" y="530584"/>
            <a:ext cx="5768100" cy="52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700"/>
              <a:buNone/>
              <a:defRPr sz="3000">
                <a:solidFill>
                  <a:schemeClr val="dk2"/>
                </a:solidFill>
              </a:defRPr>
            </a:lvl1pPr>
            <a:lvl2pPr lvl="1" rtl="0">
              <a:spcBef>
                <a:spcPts val="0"/>
              </a:spcBef>
              <a:spcAft>
                <a:spcPts val="0"/>
              </a:spcAft>
              <a:buClr>
                <a:schemeClr val="dk2"/>
              </a:buClr>
              <a:buSzPts val="3000"/>
              <a:buNone/>
              <a:defRPr>
                <a:solidFill>
                  <a:schemeClr val="dk2"/>
                </a:solidFill>
              </a:defRPr>
            </a:lvl2pPr>
            <a:lvl3pPr lvl="2" rtl="0">
              <a:spcBef>
                <a:spcPts val="0"/>
              </a:spcBef>
              <a:spcAft>
                <a:spcPts val="0"/>
              </a:spcAft>
              <a:buClr>
                <a:schemeClr val="dk2"/>
              </a:buClr>
              <a:buSzPts val="3000"/>
              <a:buNone/>
              <a:defRPr>
                <a:solidFill>
                  <a:schemeClr val="dk2"/>
                </a:solidFill>
              </a:defRPr>
            </a:lvl3pPr>
            <a:lvl4pPr lvl="3" rtl="0">
              <a:spcBef>
                <a:spcPts val="0"/>
              </a:spcBef>
              <a:spcAft>
                <a:spcPts val="0"/>
              </a:spcAft>
              <a:buClr>
                <a:schemeClr val="dk2"/>
              </a:buClr>
              <a:buSzPts val="3000"/>
              <a:buNone/>
              <a:defRPr>
                <a:solidFill>
                  <a:schemeClr val="dk2"/>
                </a:solidFill>
              </a:defRPr>
            </a:lvl4pPr>
            <a:lvl5pPr lvl="4" rtl="0">
              <a:spcBef>
                <a:spcPts val="0"/>
              </a:spcBef>
              <a:spcAft>
                <a:spcPts val="0"/>
              </a:spcAft>
              <a:buClr>
                <a:schemeClr val="dk2"/>
              </a:buClr>
              <a:buSzPts val="3000"/>
              <a:buNone/>
              <a:defRPr>
                <a:solidFill>
                  <a:schemeClr val="dk2"/>
                </a:solidFill>
              </a:defRPr>
            </a:lvl5pPr>
            <a:lvl6pPr lvl="5" rtl="0">
              <a:spcBef>
                <a:spcPts val="0"/>
              </a:spcBef>
              <a:spcAft>
                <a:spcPts val="0"/>
              </a:spcAft>
              <a:buClr>
                <a:schemeClr val="dk2"/>
              </a:buClr>
              <a:buSzPts val="3000"/>
              <a:buNone/>
              <a:defRPr>
                <a:solidFill>
                  <a:schemeClr val="dk2"/>
                </a:solidFill>
              </a:defRPr>
            </a:lvl6pPr>
            <a:lvl7pPr lvl="6" rtl="0">
              <a:spcBef>
                <a:spcPts val="0"/>
              </a:spcBef>
              <a:spcAft>
                <a:spcPts val="0"/>
              </a:spcAft>
              <a:buClr>
                <a:schemeClr val="dk2"/>
              </a:buClr>
              <a:buSzPts val="3000"/>
              <a:buNone/>
              <a:defRPr>
                <a:solidFill>
                  <a:schemeClr val="dk2"/>
                </a:solidFill>
              </a:defRPr>
            </a:lvl7pPr>
            <a:lvl8pPr lvl="7" rtl="0">
              <a:spcBef>
                <a:spcPts val="0"/>
              </a:spcBef>
              <a:spcAft>
                <a:spcPts val="0"/>
              </a:spcAft>
              <a:buClr>
                <a:schemeClr val="dk2"/>
              </a:buClr>
              <a:buSzPts val="3000"/>
              <a:buNone/>
              <a:defRPr>
                <a:solidFill>
                  <a:schemeClr val="dk2"/>
                </a:solidFill>
              </a:defRPr>
            </a:lvl8pPr>
            <a:lvl9pPr lvl="8" rtl="0">
              <a:spcBef>
                <a:spcPts val="0"/>
              </a:spcBef>
              <a:spcAft>
                <a:spcPts val="0"/>
              </a:spcAft>
              <a:buClr>
                <a:schemeClr val="dk2"/>
              </a:buClr>
              <a:buSzPts val="3000"/>
              <a:buNone/>
              <a:defRPr>
                <a:solidFill>
                  <a:schemeClr val="dk2"/>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lumns ">
  <p:cSld name="CUSTOM_1_1">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18"/>
          <p:cNvSpPr/>
          <p:nvPr/>
        </p:nvSpPr>
        <p:spPr>
          <a:xfrm>
            <a:off x="-20100" y="-154225"/>
            <a:ext cx="9184200" cy="5327100"/>
          </a:xfrm>
          <a:prstGeom prst="rect">
            <a:avLst/>
          </a:prstGeom>
          <a:solidFill>
            <a:srgbClr val="FFFFFF">
              <a:alpha val="274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8"/>
          <p:cNvSpPr/>
          <p:nvPr/>
        </p:nvSpPr>
        <p:spPr>
          <a:xfrm>
            <a:off x="175" y="-17275"/>
            <a:ext cx="9144000" cy="5160900"/>
          </a:xfrm>
          <a:prstGeom prst="rect">
            <a:avLst/>
          </a:prstGeom>
          <a:solidFill>
            <a:srgbClr val="FFFFFF">
              <a:alpha val="274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8"/>
          <p:cNvSpPr/>
          <p:nvPr/>
        </p:nvSpPr>
        <p:spPr>
          <a:xfrm>
            <a:off x="175" y="-17275"/>
            <a:ext cx="9184200" cy="5160900"/>
          </a:xfrm>
          <a:prstGeom prst="rect">
            <a:avLst/>
          </a:prstGeom>
          <a:solidFill>
            <a:srgbClr val="FFFFFF">
              <a:alpha val="274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8"/>
          <p:cNvSpPr/>
          <p:nvPr/>
        </p:nvSpPr>
        <p:spPr>
          <a:xfrm>
            <a:off x="1974300" y="-238725"/>
            <a:ext cx="4969800" cy="2821500"/>
          </a:xfrm>
          <a:prstGeom prst="ellipse">
            <a:avLst/>
          </a:prstGeom>
          <a:gradFill>
            <a:gsLst>
              <a:gs pos="0">
                <a:srgbClr val="FFFFFF">
                  <a:alpha val="81176"/>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8"/>
          <p:cNvSpPr/>
          <p:nvPr/>
        </p:nvSpPr>
        <p:spPr>
          <a:xfrm>
            <a:off x="4744429" y="1342250"/>
            <a:ext cx="3071700" cy="1398000"/>
          </a:xfrm>
          <a:prstGeom prst="rect">
            <a:avLst/>
          </a:prstGeom>
          <a:solidFill>
            <a:srgbClr val="F3F3F3"/>
          </a:solidFill>
          <a:ln>
            <a:noFill/>
          </a:ln>
          <a:effectLst>
            <a:outerShdw blurRad="471488" dist="400050" dir="10140000" algn="bl" rotWithShape="0">
              <a:srgbClr val="000000">
                <a:alpha val="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8"/>
          <p:cNvSpPr/>
          <p:nvPr/>
        </p:nvSpPr>
        <p:spPr>
          <a:xfrm>
            <a:off x="4744429" y="3042250"/>
            <a:ext cx="3071700" cy="1398000"/>
          </a:xfrm>
          <a:prstGeom prst="rect">
            <a:avLst/>
          </a:prstGeom>
          <a:solidFill>
            <a:srgbClr val="F3F3F3"/>
          </a:solidFill>
          <a:ln>
            <a:noFill/>
          </a:ln>
          <a:effectLst>
            <a:outerShdw blurRad="471488" dist="400050" dir="10140000" algn="bl" rotWithShape="0">
              <a:srgbClr val="000000">
                <a:alpha val="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8"/>
          <p:cNvSpPr/>
          <p:nvPr/>
        </p:nvSpPr>
        <p:spPr>
          <a:xfrm>
            <a:off x="1327875" y="1342250"/>
            <a:ext cx="3071700" cy="1398000"/>
          </a:xfrm>
          <a:prstGeom prst="rect">
            <a:avLst/>
          </a:prstGeom>
          <a:solidFill>
            <a:srgbClr val="F3F3F3"/>
          </a:solidFill>
          <a:ln>
            <a:noFill/>
          </a:ln>
          <a:effectLst>
            <a:outerShdw blurRad="471488" dist="400050" dir="10140000" algn="bl" rotWithShape="0">
              <a:srgbClr val="000000">
                <a:alpha val="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8"/>
          <p:cNvSpPr/>
          <p:nvPr/>
        </p:nvSpPr>
        <p:spPr>
          <a:xfrm>
            <a:off x="1327875" y="3042250"/>
            <a:ext cx="3071700" cy="1398000"/>
          </a:xfrm>
          <a:prstGeom prst="rect">
            <a:avLst/>
          </a:prstGeom>
          <a:solidFill>
            <a:srgbClr val="F3F3F3"/>
          </a:solidFill>
          <a:ln>
            <a:noFill/>
          </a:ln>
          <a:effectLst>
            <a:outerShdw blurRad="471488" dist="400050" dir="10140000" algn="bl" rotWithShape="0">
              <a:srgbClr val="000000">
                <a:alpha val="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8"/>
          <p:cNvSpPr txBox="1">
            <a:spLocks noGrp="1"/>
          </p:cNvSpPr>
          <p:nvPr>
            <p:ph type="title"/>
          </p:nvPr>
        </p:nvSpPr>
        <p:spPr>
          <a:xfrm>
            <a:off x="1974300" y="530725"/>
            <a:ext cx="5195400" cy="528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700"/>
              <a:buNone/>
              <a:defRPr sz="3000">
                <a:solidFill>
                  <a:schemeClr val="dk1"/>
                </a:solidFill>
              </a:defRPr>
            </a:lvl1pPr>
            <a:lvl2pPr lvl="1" rtl="0">
              <a:spcBef>
                <a:spcPts val="0"/>
              </a:spcBef>
              <a:spcAft>
                <a:spcPts val="0"/>
              </a:spcAft>
              <a:buClr>
                <a:schemeClr val="dk1"/>
              </a:buClr>
              <a:buSzPts val="3000"/>
              <a:buNone/>
              <a:defRPr>
                <a:solidFill>
                  <a:schemeClr val="dk1"/>
                </a:solidFill>
              </a:defRPr>
            </a:lvl2pPr>
            <a:lvl3pPr lvl="2" rtl="0">
              <a:spcBef>
                <a:spcPts val="0"/>
              </a:spcBef>
              <a:spcAft>
                <a:spcPts val="0"/>
              </a:spcAft>
              <a:buClr>
                <a:schemeClr val="dk1"/>
              </a:buClr>
              <a:buSzPts val="3000"/>
              <a:buNone/>
              <a:defRPr>
                <a:solidFill>
                  <a:schemeClr val="dk1"/>
                </a:solidFill>
              </a:defRPr>
            </a:lvl3pPr>
            <a:lvl4pPr lvl="3" rtl="0">
              <a:spcBef>
                <a:spcPts val="0"/>
              </a:spcBef>
              <a:spcAft>
                <a:spcPts val="0"/>
              </a:spcAft>
              <a:buClr>
                <a:schemeClr val="dk1"/>
              </a:buClr>
              <a:buSzPts val="3000"/>
              <a:buNone/>
              <a:defRPr>
                <a:solidFill>
                  <a:schemeClr val="dk1"/>
                </a:solidFill>
              </a:defRPr>
            </a:lvl4pPr>
            <a:lvl5pPr lvl="4" rtl="0">
              <a:spcBef>
                <a:spcPts val="0"/>
              </a:spcBef>
              <a:spcAft>
                <a:spcPts val="0"/>
              </a:spcAft>
              <a:buClr>
                <a:schemeClr val="dk1"/>
              </a:buClr>
              <a:buSzPts val="3000"/>
              <a:buNone/>
              <a:defRPr>
                <a:solidFill>
                  <a:schemeClr val="dk1"/>
                </a:solidFill>
              </a:defRPr>
            </a:lvl5pPr>
            <a:lvl6pPr lvl="5" rtl="0">
              <a:spcBef>
                <a:spcPts val="0"/>
              </a:spcBef>
              <a:spcAft>
                <a:spcPts val="0"/>
              </a:spcAft>
              <a:buClr>
                <a:schemeClr val="dk1"/>
              </a:buClr>
              <a:buSzPts val="3000"/>
              <a:buNone/>
              <a:defRPr>
                <a:solidFill>
                  <a:schemeClr val="dk1"/>
                </a:solidFill>
              </a:defRPr>
            </a:lvl6pPr>
            <a:lvl7pPr lvl="6" rtl="0">
              <a:spcBef>
                <a:spcPts val="0"/>
              </a:spcBef>
              <a:spcAft>
                <a:spcPts val="0"/>
              </a:spcAft>
              <a:buClr>
                <a:schemeClr val="dk1"/>
              </a:buClr>
              <a:buSzPts val="3000"/>
              <a:buNone/>
              <a:defRPr>
                <a:solidFill>
                  <a:schemeClr val="dk1"/>
                </a:solidFill>
              </a:defRPr>
            </a:lvl7pPr>
            <a:lvl8pPr lvl="7" rtl="0">
              <a:spcBef>
                <a:spcPts val="0"/>
              </a:spcBef>
              <a:spcAft>
                <a:spcPts val="0"/>
              </a:spcAft>
              <a:buClr>
                <a:schemeClr val="dk1"/>
              </a:buClr>
              <a:buSzPts val="3000"/>
              <a:buNone/>
              <a:defRPr>
                <a:solidFill>
                  <a:schemeClr val="dk1"/>
                </a:solidFill>
              </a:defRPr>
            </a:lvl8pPr>
            <a:lvl9pPr lvl="8" rtl="0">
              <a:spcBef>
                <a:spcPts val="0"/>
              </a:spcBef>
              <a:spcAft>
                <a:spcPts val="0"/>
              </a:spcAft>
              <a:buClr>
                <a:schemeClr val="dk1"/>
              </a:buClr>
              <a:buSzPts val="3000"/>
              <a:buNone/>
              <a:defRPr>
                <a:solidFill>
                  <a:schemeClr val="dk1"/>
                </a:solidFill>
              </a:defRPr>
            </a:lvl9pPr>
          </a:lstStyle>
          <a:p>
            <a:endParaRPr/>
          </a:p>
        </p:txBody>
      </p:sp>
      <p:sp>
        <p:nvSpPr>
          <p:cNvPr id="92" name="Google Shape;92;p18"/>
          <p:cNvSpPr txBox="1">
            <a:spLocks noGrp="1"/>
          </p:cNvSpPr>
          <p:nvPr>
            <p:ph type="title" idx="2"/>
          </p:nvPr>
        </p:nvSpPr>
        <p:spPr>
          <a:xfrm>
            <a:off x="1882875" y="1585275"/>
            <a:ext cx="1959300" cy="33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800"/>
              <a:buNone/>
              <a:defRPr sz="1800">
                <a:solidFill>
                  <a:schemeClr val="dk1"/>
                </a:solidFill>
              </a:defRPr>
            </a:lvl1pPr>
            <a:lvl2pPr lvl="1" algn="ctr" rtl="0">
              <a:spcBef>
                <a:spcPts val="0"/>
              </a:spcBef>
              <a:spcAft>
                <a:spcPts val="0"/>
              </a:spcAft>
              <a:buClr>
                <a:schemeClr val="dk1"/>
              </a:buClr>
              <a:buSzPts val="1800"/>
              <a:buNone/>
              <a:defRPr sz="1800">
                <a:solidFill>
                  <a:schemeClr val="dk1"/>
                </a:solidFill>
              </a:defRPr>
            </a:lvl2pPr>
            <a:lvl3pPr lvl="2" algn="ctr" rtl="0">
              <a:spcBef>
                <a:spcPts val="0"/>
              </a:spcBef>
              <a:spcAft>
                <a:spcPts val="0"/>
              </a:spcAft>
              <a:buClr>
                <a:schemeClr val="dk1"/>
              </a:buClr>
              <a:buSzPts val="1800"/>
              <a:buNone/>
              <a:defRPr sz="1800">
                <a:solidFill>
                  <a:schemeClr val="dk1"/>
                </a:solidFill>
              </a:defRPr>
            </a:lvl3pPr>
            <a:lvl4pPr lvl="3" algn="ctr" rtl="0">
              <a:spcBef>
                <a:spcPts val="0"/>
              </a:spcBef>
              <a:spcAft>
                <a:spcPts val="0"/>
              </a:spcAft>
              <a:buClr>
                <a:schemeClr val="dk1"/>
              </a:buClr>
              <a:buSzPts val="1800"/>
              <a:buNone/>
              <a:defRPr sz="1800">
                <a:solidFill>
                  <a:schemeClr val="dk1"/>
                </a:solidFill>
              </a:defRPr>
            </a:lvl4pPr>
            <a:lvl5pPr lvl="4" algn="ctr" rtl="0">
              <a:spcBef>
                <a:spcPts val="0"/>
              </a:spcBef>
              <a:spcAft>
                <a:spcPts val="0"/>
              </a:spcAft>
              <a:buClr>
                <a:schemeClr val="dk1"/>
              </a:buClr>
              <a:buSzPts val="1800"/>
              <a:buNone/>
              <a:defRPr sz="1800">
                <a:solidFill>
                  <a:schemeClr val="dk1"/>
                </a:solidFill>
              </a:defRPr>
            </a:lvl5pPr>
            <a:lvl6pPr lvl="5" algn="ctr" rtl="0">
              <a:spcBef>
                <a:spcPts val="0"/>
              </a:spcBef>
              <a:spcAft>
                <a:spcPts val="0"/>
              </a:spcAft>
              <a:buClr>
                <a:schemeClr val="dk1"/>
              </a:buClr>
              <a:buSzPts val="1800"/>
              <a:buNone/>
              <a:defRPr sz="1800">
                <a:solidFill>
                  <a:schemeClr val="dk1"/>
                </a:solidFill>
              </a:defRPr>
            </a:lvl6pPr>
            <a:lvl7pPr lvl="6" algn="ctr" rtl="0">
              <a:spcBef>
                <a:spcPts val="0"/>
              </a:spcBef>
              <a:spcAft>
                <a:spcPts val="0"/>
              </a:spcAft>
              <a:buClr>
                <a:schemeClr val="dk1"/>
              </a:buClr>
              <a:buSzPts val="1800"/>
              <a:buNone/>
              <a:defRPr sz="1800">
                <a:solidFill>
                  <a:schemeClr val="dk1"/>
                </a:solidFill>
              </a:defRPr>
            </a:lvl7pPr>
            <a:lvl8pPr lvl="7" algn="ctr" rtl="0">
              <a:spcBef>
                <a:spcPts val="0"/>
              </a:spcBef>
              <a:spcAft>
                <a:spcPts val="0"/>
              </a:spcAft>
              <a:buClr>
                <a:schemeClr val="dk1"/>
              </a:buClr>
              <a:buSzPts val="1800"/>
              <a:buNone/>
              <a:defRPr sz="1800">
                <a:solidFill>
                  <a:schemeClr val="dk1"/>
                </a:solidFill>
              </a:defRPr>
            </a:lvl8pPr>
            <a:lvl9pPr lvl="8" algn="ctr" rtl="0">
              <a:spcBef>
                <a:spcPts val="0"/>
              </a:spcBef>
              <a:spcAft>
                <a:spcPts val="0"/>
              </a:spcAft>
              <a:buClr>
                <a:schemeClr val="dk1"/>
              </a:buClr>
              <a:buSzPts val="1800"/>
              <a:buNone/>
              <a:defRPr sz="1800">
                <a:solidFill>
                  <a:schemeClr val="dk1"/>
                </a:solidFill>
              </a:defRPr>
            </a:lvl9pPr>
          </a:lstStyle>
          <a:p>
            <a:endParaRPr/>
          </a:p>
        </p:txBody>
      </p:sp>
      <p:sp>
        <p:nvSpPr>
          <p:cNvPr id="93" name="Google Shape;93;p18"/>
          <p:cNvSpPr txBox="1">
            <a:spLocks noGrp="1"/>
          </p:cNvSpPr>
          <p:nvPr>
            <p:ph type="subTitle" idx="1"/>
          </p:nvPr>
        </p:nvSpPr>
        <p:spPr>
          <a:xfrm>
            <a:off x="1496175" y="1876251"/>
            <a:ext cx="2732700" cy="208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94" name="Google Shape;94;p18"/>
          <p:cNvSpPr txBox="1">
            <a:spLocks noGrp="1"/>
          </p:cNvSpPr>
          <p:nvPr>
            <p:ph type="title" idx="3"/>
          </p:nvPr>
        </p:nvSpPr>
        <p:spPr>
          <a:xfrm>
            <a:off x="1882875" y="3249375"/>
            <a:ext cx="1959300" cy="33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800"/>
              <a:buNone/>
              <a:defRPr sz="1800">
                <a:solidFill>
                  <a:schemeClr val="dk1"/>
                </a:solidFill>
              </a:defRPr>
            </a:lvl1pPr>
            <a:lvl2pPr lvl="1" algn="ctr" rtl="0">
              <a:spcBef>
                <a:spcPts val="0"/>
              </a:spcBef>
              <a:spcAft>
                <a:spcPts val="0"/>
              </a:spcAft>
              <a:buClr>
                <a:schemeClr val="dk1"/>
              </a:buClr>
              <a:buSzPts val="1800"/>
              <a:buNone/>
              <a:defRPr sz="1800">
                <a:solidFill>
                  <a:schemeClr val="dk1"/>
                </a:solidFill>
              </a:defRPr>
            </a:lvl2pPr>
            <a:lvl3pPr lvl="2" algn="ctr" rtl="0">
              <a:spcBef>
                <a:spcPts val="0"/>
              </a:spcBef>
              <a:spcAft>
                <a:spcPts val="0"/>
              </a:spcAft>
              <a:buClr>
                <a:schemeClr val="dk1"/>
              </a:buClr>
              <a:buSzPts val="1800"/>
              <a:buNone/>
              <a:defRPr sz="1800">
                <a:solidFill>
                  <a:schemeClr val="dk1"/>
                </a:solidFill>
              </a:defRPr>
            </a:lvl3pPr>
            <a:lvl4pPr lvl="3" algn="ctr" rtl="0">
              <a:spcBef>
                <a:spcPts val="0"/>
              </a:spcBef>
              <a:spcAft>
                <a:spcPts val="0"/>
              </a:spcAft>
              <a:buClr>
                <a:schemeClr val="dk1"/>
              </a:buClr>
              <a:buSzPts val="1800"/>
              <a:buNone/>
              <a:defRPr sz="1800">
                <a:solidFill>
                  <a:schemeClr val="dk1"/>
                </a:solidFill>
              </a:defRPr>
            </a:lvl4pPr>
            <a:lvl5pPr lvl="4" algn="ctr" rtl="0">
              <a:spcBef>
                <a:spcPts val="0"/>
              </a:spcBef>
              <a:spcAft>
                <a:spcPts val="0"/>
              </a:spcAft>
              <a:buClr>
                <a:schemeClr val="dk1"/>
              </a:buClr>
              <a:buSzPts val="1800"/>
              <a:buNone/>
              <a:defRPr sz="1800">
                <a:solidFill>
                  <a:schemeClr val="dk1"/>
                </a:solidFill>
              </a:defRPr>
            </a:lvl5pPr>
            <a:lvl6pPr lvl="5" algn="ctr" rtl="0">
              <a:spcBef>
                <a:spcPts val="0"/>
              </a:spcBef>
              <a:spcAft>
                <a:spcPts val="0"/>
              </a:spcAft>
              <a:buClr>
                <a:schemeClr val="dk1"/>
              </a:buClr>
              <a:buSzPts val="1800"/>
              <a:buNone/>
              <a:defRPr sz="1800">
                <a:solidFill>
                  <a:schemeClr val="dk1"/>
                </a:solidFill>
              </a:defRPr>
            </a:lvl6pPr>
            <a:lvl7pPr lvl="6" algn="ctr" rtl="0">
              <a:spcBef>
                <a:spcPts val="0"/>
              </a:spcBef>
              <a:spcAft>
                <a:spcPts val="0"/>
              </a:spcAft>
              <a:buClr>
                <a:schemeClr val="dk1"/>
              </a:buClr>
              <a:buSzPts val="1800"/>
              <a:buNone/>
              <a:defRPr sz="1800">
                <a:solidFill>
                  <a:schemeClr val="dk1"/>
                </a:solidFill>
              </a:defRPr>
            </a:lvl7pPr>
            <a:lvl8pPr lvl="7" algn="ctr" rtl="0">
              <a:spcBef>
                <a:spcPts val="0"/>
              </a:spcBef>
              <a:spcAft>
                <a:spcPts val="0"/>
              </a:spcAft>
              <a:buClr>
                <a:schemeClr val="dk1"/>
              </a:buClr>
              <a:buSzPts val="1800"/>
              <a:buNone/>
              <a:defRPr sz="1800">
                <a:solidFill>
                  <a:schemeClr val="dk1"/>
                </a:solidFill>
              </a:defRPr>
            </a:lvl8pPr>
            <a:lvl9pPr lvl="8" algn="ctr" rtl="0">
              <a:spcBef>
                <a:spcPts val="0"/>
              </a:spcBef>
              <a:spcAft>
                <a:spcPts val="0"/>
              </a:spcAft>
              <a:buClr>
                <a:schemeClr val="dk1"/>
              </a:buClr>
              <a:buSzPts val="1800"/>
              <a:buNone/>
              <a:defRPr sz="1800">
                <a:solidFill>
                  <a:schemeClr val="dk1"/>
                </a:solidFill>
              </a:defRPr>
            </a:lvl9pPr>
          </a:lstStyle>
          <a:p>
            <a:endParaRPr/>
          </a:p>
        </p:txBody>
      </p:sp>
      <p:sp>
        <p:nvSpPr>
          <p:cNvPr id="95" name="Google Shape;95;p18"/>
          <p:cNvSpPr txBox="1">
            <a:spLocks noGrp="1"/>
          </p:cNvSpPr>
          <p:nvPr>
            <p:ph type="subTitle" idx="4"/>
          </p:nvPr>
        </p:nvSpPr>
        <p:spPr>
          <a:xfrm>
            <a:off x="1496175" y="3547287"/>
            <a:ext cx="2732700" cy="208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96" name="Google Shape;96;p18"/>
          <p:cNvSpPr txBox="1">
            <a:spLocks noGrp="1"/>
          </p:cNvSpPr>
          <p:nvPr>
            <p:ph type="title" idx="5"/>
          </p:nvPr>
        </p:nvSpPr>
        <p:spPr>
          <a:xfrm>
            <a:off x="5236743" y="1585275"/>
            <a:ext cx="2041200" cy="33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800"/>
              <a:buNone/>
              <a:defRPr sz="1800">
                <a:solidFill>
                  <a:schemeClr val="dk1"/>
                </a:solidFill>
              </a:defRPr>
            </a:lvl1pPr>
            <a:lvl2pPr lvl="1" algn="ctr" rtl="0">
              <a:spcBef>
                <a:spcPts val="0"/>
              </a:spcBef>
              <a:spcAft>
                <a:spcPts val="0"/>
              </a:spcAft>
              <a:buClr>
                <a:schemeClr val="dk1"/>
              </a:buClr>
              <a:buSzPts val="1800"/>
              <a:buNone/>
              <a:defRPr sz="1800">
                <a:solidFill>
                  <a:schemeClr val="dk1"/>
                </a:solidFill>
              </a:defRPr>
            </a:lvl2pPr>
            <a:lvl3pPr lvl="2" algn="ctr" rtl="0">
              <a:spcBef>
                <a:spcPts val="0"/>
              </a:spcBef>
              <a:spcAft>
                <a:spcPts val="0"/>
              </a:spcAft>
              <a:buClr>
                <a:schemeClr val="dk1"/>
              </a:buClr>
              <a:buSzPts val="1800"/>
              <a:buNone/>
              <a:defRPr sz="1800">
                <a:solidFill>
                  <a:schemeClr val="dk1"/>
                </a:solidFill>
              </a:defRPr>
            </a:lvl3pPr>
            <a:lvl4pPr lvl="3" algn="ctr" rtl="0">
              <a:spcBef>
                <a:spcPts val="0"/>
              </a:spcBef>
              <a:spcAft>
                <a:spcPts val="0"/>
              </a:spcAft>
              <a:buClr>
                <a:schemeClr val="dk1"/>
              </a:buClr>
              <a:buSzPts val="1800"/>
              <a:buNone/>
              <a:defRPr sz="1800">
                <a:solidFill>
                  <a:schemeClr val="dk1"/>
                </a:solidFill>
              </a:defRPr>
            </a:lvl4pPr>
            <a:lvl5pPr lvl="4" algn="ctr" rtl="0">
              <a:spcBef>
                <a:spcPts val="0"/>
              </a:spcBef>
              <a:spcAft>
                <a:spcPts val="0"/>
              </a:spcAft>
              <a:buClr>
                <a:schemeClr val="dk1"/>
              </a:buClr>
              <a:buSzPts val="1800"/>
              <a:buNone/>
              <a:defRPr sz="1800">
                <a:solidFill>
                  <a:schemeClr val="dk1"/>
                </a:solidFill>
              </a:defRPr>
            </a:lvl5pPr>
            <a:lvl6pPr lvl="5" algn="ctr" rtl="0">
              <a:spcBef>
                <a:spcPts val="0"/>
              </a:spcBef>
              <a:spcAft>
                <a:spcPts val="0"/>
              </a:spcAft>
              <a:buClr>
                <a:schemeClr val="dk1"/>
              </a:buClr>
              <a:buSzPts val="1800"/>
              <a:buNone/>
              <a:defRPr sz="1800">
                <a:solidFill>
                  <a:schemeClr val="dk1"/>
                </a:solidFill>
              </a:defRPr>
            </a:lvl6pPr>
            <a:lvl7pPr lvl="6" algn="ctr" rtl="0">
              <a:spcBef>
                <a:spcPts val="0"/>
              </a:spcBef>
              <a:spcAft>
                <a:spcPts val="0"/>
              </a:spcAft>
              <a:buClr>
                <a:schemeClr val="dk1"/>
              </a:buClr>
              <a:buSzPts val="1800"/>
              <a:buNone/>
              <a:defRPr sz="1800">
                <a:solidFill>
                  <a:schemeClr val="dk1"/>
                </a:solidFill>
              </a:defRPr>
            </a:lvl7pPr>
            <a:lvl8pPr lvl="7" algn="ctr" rtl="0">
              <a:spcBef>
                <a:spcPts val="0"/>
              </a:spcBef>
              <a:spcAft>
                <a:spcPts val="0"/>
              </a:spcAft>
              <a:buClr>
                <a:schemeClr val="dk1"/>
              </a:buClr>
              <a:buSzPts val="1800"/>
              <a:buNone/>
              <a:defRPr sz="1800">
                <a:solidFill>
                  <a:schemeClr val="dk1"/>
                </a:solidFill>
              </a:defRPr>
            </a:lvl8pPr>
            <a:lvl9pPr lvl="8" algn="ctr" rtl="0">
              <a:spcBef>
                <a:spcPts val="0"/>
              </a:spcBef>
              <a:spcAft>
                <a:spcPts val="0"/>
              </a:spcAft>
              <a:buClr>
                <a:schemeClr val="dk1"/>
              </a:buClr>
              <a:buSzPts val="1800"/>
              <a:buNone/>
              <a:defRPr sz="1800">
                <a:solidFill>
                  <a:schemeClr val="dk1"/>
                </a:solidFill>
              </a:defRPr>
            </a:lvl9pPr>
          </a:lstStyle>
          <a:p>
            <a:endParaRPr/>
          </a:p>
        </p:txBody>
      </p:sp>
      <p:sp>
        <p:nvSpPr>
          <p:cNvPr id="97" name="Google Shape;97;p18"/>
          <p:cNvSpPr txBox="1">
            <a:spLocks noGrp="1"/>
          </p:cNvSpPr>
          <p:nvPr>
            <p:ph type="subTitle" idx="6"/>
          </p:nvPr>
        </p:nvSpPr>
        <p:spPr>
          <a:xfrm>
            <a:off x="4915146" y="1876251"/>
            <a:ext cx="2732700" cy="208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98" name="Google Shape;98;p18"/>
          <p:cNvSpPr txBox="1">
            <a:spLocks noGrp="1"/>
          </p:cNvSpPr>
          <p:nvPr>
            <p:ph type="title" idx="7"/>
          </p:nvPr>
        </p:nvSpPr>
        <p:spPr>
          <a:xfrm>
            <a:off x="5236743" y="3249525"/>
            <a:ext cx="2041200" cy="33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800"/>
              <a:buNone/>
              <a:defRPr sz="1800">
                <a:solidFill>
                  <a:schemeClr val="dk1"/>
                </a:solidFill>
              </a:defRPr>
            </a:lvl1pPr>
            <a:lvl2pPr lvl="1" algn="ctr" rtl="0">
              <a:spcBef>
                <a:spcPts val="0"/>
              </a:spcBef>
              <a:spcAft>
                <a:spcPts val="0"/>
              </a:spcAft>
              <a:buClr>
                <a:schemeClr val="dk1"/>
              </a:buClr>
              <a:buSzPts val="1800"/>
              <a:buNone/>
              <a:defRPr sz="1800">
                <a:solidFill>
                  <a:schemeClr val="dk1"/>
                </a:solidFill>
              </a:defRPr>
            </a:lvl2pPr>
            <a:lvl3pPr lvl="2" algn="ctr" rtl="0">
              <a:spcBef>
                <a:spcPts val="0"/>
              </a:spcBef>
              <a:spcAft>
                <a:spcPts val="0"/>
              </a:spcAft>
              <a:buClr>
                <a:schemeClr val="dk1"/>
              </a:buClr>
              <a:buSzPts val="1800"/>
              <a:buNone/>
              <a:defRPr sz="1800">
                <a:solidFill>
                  <a:schemeClr val="dk1"/>
                </a:solidFill>
              </a:defRPr>
            </a:lvl3pPr>
            <a:lvl4pPr lvl="3" algn="ctr" rtl="0">
              <a:spcBef>
                <a:spcPts val="0"/>
              </a:spcBef>
              <a:spcAft>
                <a:spcPts val="0"/>
              </a:spcAft>
              <a:buClr>
                <a:schemeClr val="dk1"/>
              </a:buClr>
              <a:buSzPts val="1800"/>
              <a:buNone/>
              <a:defRPr sz="1800">
                <a:solidFill>
                  <a:schemeClr val="dk1"/>
                </a:solidFill>
              </a:defRPr>
            </a:lvl4pPr>
            <a:lvl5pPr lvl="4" algn="ctr" rtl="0">
              <a:spcBef>
                <a:spcPts val="0"/>
              </a:spcBef>
              <a:spcAft>
                <a:spcPts val="0"/>
              </a:spcAft>
              <a:buClr>
                <a:schemeClr val="dk1"/>
              </a:buClr>
              <a:buSzPts val="1800"/>
              <a:buNone/>
              <a:defRPr sz="1800">
                <a:solidFill>
                  <a:schemeClr val="dk1"/>
                </a:solidFill>
              </a:defRPr>
            </a:lvl5pPr>
            <a:lvl6pPr lvl="5" algn="ctr" rtl="0">
              <a:spcBef>
                <a:spcPts val="0"/>
              </a:spcBef>
              <a:spcAft>
                <a:spcPts val="0"/>
              </a:spcAft>
              <a:buClr>
                <a:schemeClr val="dk1"/>
              </a:buClr>
              <a:buSzPts val="1800"/>
              <a:buNone/>
              <a:defRPr sz="1800">
                <a:solidFill>
                  <a:schemeClr val="dk1"/>
                </a:solidFill>
              </a:defRPr>
            </a:lvl6pPr>
            <a:lvl7pPr lvl="6" algn="ctr" rtl="0">
              <a:spcBef>
                <a:spcPts val="0"/>
              </a:spcBef>
              <a:spcAft>
                <a:spcPts val="0"/>
              </a:spcAft>
              <a:buClr>
                <a:schemeClr val="dk1"/>
              </a:buClr>
              <a:buSzPts val="1800"/>
              <a:buNone/>
              <a:defRPr sz="1800">
                <a:solidFill>
                  <a:schemeClr val="dk1"/>
                </a:solidFill>
              </a:defRPr>
            </a:lvl7pPr>
            <a:lvl8pPr lvl="7" algn="ctr" rtl="0">
              <a:spcBef>
                <a:spcPts val="0"/>
              </a:spcBef>
              <a:spcAft>
                <a:spcPts val="0"/>
              </a:spcAft>
              <a:buClr>
                <a:schemeClr val="dk1"/>
              </a:buClr>
              <a:buSzPts val="1800"/>
              <a:buNone/>
              <a:defRPr sz="1800">
                <a:solidFill>
                  <a:schemeClr val="dk1"/>
                </a:solidFill>
              </a:defRPr>
            </a:lvl8pPr>
            <a:lvl9pPr lvl="8" algn="ctr" rtl="0">
              <a:spcBef>
                <a:spcPts val="0"/>
              </a:spcBef>
              <a:spcAft>
                <a:spcPts val="0"/>
              </a:spcAft>
              <a:buClr>
                <a:schemeClr val="dk1"/>
              </a:buClr>
              <a:buSzPts val="1800"/>
              <a:buNone/>
              <a:defRPr sz="1800">
                <a:solidFill>
                  <a:schemeClr val="dk1"/>
                </a:solidFill>
              </a:defRPr>
            </a:lvl9pPr>
          </a:lstStyle>
          <a:p>
            <a:endParaRPr/>
          </a:p>
        </p:txBody>
      </p:sp>
      <p:sp>
        <p:nvSpPr>
          <p:cNvPr id="99" name="Google Shape;99;p18"/>
          <p:cNvSpPr txBox="1">
            <a:spLocks noGrp="1"/>
          </p:cNvSpPr>
          <p:nvPr>
            <p:ph type="subTitle" idx="8"/>
          </p:nvPr>
        </p:nvSpPr>
        <p:spPr>
          <a:xfrm>
            <a:off x="4915146" y="3546842"/>
            <a:ext cx="2732700" cy="208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1">
  <p:cSld name="CUSTOM_27">
    <p:bg>
      <p:bgPr>
        <a:blipFill>
          <a:blip r:embed="rId2">
            <a:alphaModFix/>
          </a:blip>
          <a:stretch>
            <a:fillRect/>
          </a:stretch>
        </a:blipFill>
        <a:effectLst/>
      </p:bgPr>
    </p:bg>
    <p:spTree>
      <p:nvGrpSpPr>
        <p:cNvPr id="1" name="Shape 100"/>
        <p:cNvGrpSpPr/>
        <p:nvPr/>
      </p:nvGrpSpPr>
      <p:grpSpPr>
        <a:xfrm>
          <a:off x="0" y="0"/>
          <a:ext cx="0" cy="0"/>
          <a:chOff x="0" y="0"/>
          <a:chExt cx="0" cy="0"/>
        </a:xfrm>
      </p:grpSpPr>
      <p:sp>
        <p:nvSpPr>
          <p:cNvPr id="101" name="Google Shape;101;p19"/>
          <p:cNvSpPr/>
          <p:nvPr/>
        </p:nvSpPr>
        <p:spPr>
          <a:xfrm>
            <a:off x="175" y="-17275"/>
            <a:ext cx="9184200" cy="5160900"/>
          </a:xfrm>
          <a:prstGeom prst="rect">
            <a:avLst/>
          </a:prstGeom>
          <a:solidFill>
            <a:srgbClr val="FFFFFF">
              <a:alpha val="34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9"/>
          <p:cNvSpPr/>
          <p:nvPr/>
        </p:nvSpPr>
        <p:spPr>
          <a:xfrm>
            <a:off x="677250" y="1599975"/>
            <a:ext cx="7789500" cy="2931300"/>
          </a:xfrm>
          <a:prstGeom prst="rect">
            <a:avLst/>
          </a:prstGeom>
          <a:solidFill>
            <a:srgbClr val="F3F3F3"/>
          </a:solidFill>
          <a:ln>
            <a:noFill/>
          </a:ln>
          <a:effectLst>
            <a:outerShdw blurRad="471488" dist="400050" dir="9180000" algn="bl" rotWithShape="0">
              <a:srgbClr val="000000">
                <a:alpha val="1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9"/>
          <p:cNvSpPr txBox="1">
            <a:spLocks noGrp="1"/>
          </p:cNvSpPr>
          <p:nvPr>
            <p:ph type="title"/>
          </p:nvPr>
        </p:nvSpPr>
        <p:spPr>
          <a:xfrm>
            <a:off x="1223325" y="3335568"/>
            <a:ext cx="1658700" cy="308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800"/>
              <a:buNone/>
              <a:defRPr sz="2000">
                <a:solidFill>
                  <a:schemeClr val="dk2"/>
                </a:solidFill>
              </a:defRPr>
            </a:lvl1pPr>
            <a:lvl2pPr lvl="1" algn="ctr" rtl="0">
              <a:spcBef>
                <a:spcPts val="0"/>
              </a:spcBef>
              <a:spcAft>
                <a:spcPts val="0"/>
              </a:spcAft>
              <a:buClr>
                <a:schemeClr val="dk1"/>
              </a:buClr>
              <a:buSzPts val="1800"/>
              <a:buNone/>
              <a:defRPr sz="1800">
                <a:solidFill>
                  <a:schemeClr val="dk1"/>
                </a:solidFill>
              </a:defRPr>
            </a:lvl2pPr>
            <a:lvl3pPr lvl="2" algn="ctr" rtl="0">
              <a:spcBef>
                <a:spcPts val="0"/>
              </a:spcBef>
              <a:spcAft>
                <a:spcPts val="0"/>
              </a:spcAft>
              <a:buClr>
                <a:schemeClr val="dk1"/>
              </a:buClr>
              <a:buSzPts val="1800"/>
              <a:buNone/>
              <a:defRPr sz="1800">
                <a:solidFill>
                  <a:schemeClr val="dk1"/>
                </a:solidFill>
              </a:defRPr>
            </a:lvl3pPr>
            <a:lvl4pPr lvl="3" algn="ctr" rtl="0">
              <a:spcBef>
                <a:spcPts val="0"/>
              </a:spcBef>
              <a:spcAft>
                <a:spcPts val="0"/>
              </a:spcAft>
              <a:buClr>
                <a:schemeClr val="dk1"/>
              </a:buClr>
              <a:buSzPts val="1800"/>
              <a:buNone/>
              <a:defRPr sz="1800">
                <a:solidFill>
                  <a:schemeClr val="dk1"/>
                </a:solidFill>
              </a:defRPr>
            </a:lvl4pPr>
            <a:lvl5pPr lvl="4" algn="ctr" rtl="0">
              <a:spcBef>
                <a:spcPts val="0"/>
              </a:spcBef>
              <a:spcAft>
                <a:spcPts val="0"/>
              </a:spcAft>
              <a:buClr>
                <a:schemeClr val="dk1"/>
              </a:buClr>
              <a:buSzPts val="1800"/>
              <a:buNone/>
              <a:defRPr sz="1800">
                <a:solidFill>
                  <a:schemeClr val="dk1"/>
                </a:solidFill>
              </a:defRPr>
            </a:lvl5pPr>
            <a:lvl6pPr lvl="5" algn="ctr" rtl="0">
              <a:spcBef>
                <a:spcPts val="0"/>
              </a:spcBef>
              <a:spcAft>
                <a:spcPts val="0"/>
              </a:spcAft>
              <a:buClr>
                <a:schemeClr val="dk1"/>
              </a:buClr>
              <a:buSzPts val="1800"/>
              <a:buNone/>
              <a:defRPr sz="1800">
                <a:solidFill>
                  <a:schemeClr val="dk1"/>
                </a:solidFill>
              </a:defRPr>
            </a:lvl6pPr>
            <a:lvl7pPr lvl="6" algn="ctr" rtl="0">
              <a:spcBef>
                <a:spcPts val="0"/>
              </a:spcBef>
              <a:spcAft>
                <a:spcPts val="0"/>
              </a:spcAft>
              <a:buClr>
                <a:schemeClr val="dk1"/>
              </a:buClr>
              <a:buSzPts val="1800"/>
              <a:buNone/>
              <a:defRPr sz="1800">
                <a:solidFill>
                  <a:schemeClr val="dk1"/>
                </a:solidFill>
              </a:defRPr>
            </a:lvl7pPr>
            <a:lvl8pPr lvl="7" algn="ctr" rtl="0">
              <a:spcBef>
                <a:spcPts val="0"/>
              </a:spcBef>
              <a:spcAft>
                <a:spcPts val="0"/>
              </a:spcAft>
              <a:buClr>
                <a:schemeClr val="dk1"/>
              </a:buClr>
              <a:buSzPts val="1800"/>
              <a:buNone/>
              <a:defRPr sz="1800">
                <a:solidFill>
                  <a:schemeClr val="dk1"/>
                </a:solidFill>
              </a:defRPr>
            </a:lvl8pPr>
            <a:lvl9pPr lvl="8" algn="ctr" rtl="0">
              <a:spcBef>
                <a:spcPts val="0"/>
              </a:spcBef>
              <a:spcAft>
                <a:spcPts val="0"/>
              </a:spcAft>
              <a:buClr>
                <a:schemeClr val="dk1"/>
              </a:buClr>
              <a:buSzPts val="1800"/>
              <a:buNone/>
              <a:defRPr sz="1800">
                <a:solidFill>
                  <a:schemeClr val="dk1"/>
                </a:solidFill>
              </a:defRPr>
            </a:lvl9pPr>
          </a:lstStyle>
          <a:p>
            <a:endParaRPr/>
          </a:p>
        </p:txBody>
      </p:sp>
      <p:sp>
        <p:nvSpPr>
          <p:cNvPr id="104" name="Google Shape;104;p19"/>
          <p:cNvSpPr txBox="1">
            <a:spLocks noGrp="1"/>
          </p:cNvSpPr>
          <p:nvPr>
            <p:ph type="subTitle" idx="1"/>
          </p:nvPr>
        </p:nvSpPr>
        <p:spPr>
          <a:xfrm>
            <a:off x="856875" y="3594309"/>
            <a:ext cx="2391600" cy="308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05" name="Google Shape;105;p19"/>
          <p:cNvSpPr txBox="1">
            <a:spLocks noGrp="1"/>
          </p:cNvSpPr>
          <p:nvPr>
            <p:ph type="title" idx="2"/>
          </p:nvPr>
        </p:nvSpPr>
        <p:spPr>
          <a:xfrm>
            <a:off x="6261975" y="3335568"/>
            <a:ext cx="1658700" cy="308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800"/>
              <a:buNone/>
              <a:defRPr sz="2000">
                <a:solidFill>
                  <a:schemeClr val="dk2"/>
                </a:solidFill>
              </a:defRPr>
            </a:lvl1pPr>
            <a:lvl2pPr lvl="1" algn="ctr" rtl="0">
              <a:spcBef>
                <a:spcPts val="0"/>
              </a:spcBef>
              <a:spcAft>
                <a:spcPts val="0"/>
              </a:spcAft>
              <a:buClr>
                <a:schemeClr val="dk1"/>
              </a:buClr>
              <a:buSzPts val="1800"/>
              <a:buNone/>
              <a:defRPr sz="1800">
                <a:solidFill>
                  <a:schemeClr val="dk1"/>
                </a:solidFill>
              </a:defRPr>
            </a:lvl2pPr>
            <a:lvl3pPr lvl="2" algn="ctr" rtl="0">
              <a:spcBef>
                <a:spcPts val="0"/>
              </a:spcBef>
              <a:spcAft>
                <a:spcPts val="0"/>
              </a:spcAft>
              <a:buClr>
                <a:schemeClr val="dk1"/>
              </a:buClr>
              <a:buSzPts val="1800"/>
              <a:buNone/>
              <a:defRPr sz="1800">
                <a:solidFill>
                  <a:schemeClr val="dk1"/>
                </a:solidFill>
              </a:defRPr>
            </a:lvl3pPr>
            <a:lvl4pPr lvl="3" algn="ctr" rtl="0">
              <a:spcBef>
                <a:spcPts val="0"/>
              </a:spcBef>
              <a:spcAft>
                <a:spcPts val="0"/>
              </a:spcAft>
              <a:buClr>
                <a:schemeClr val="dk1"/>
              </a:buClr>
              <a:buSzPts val="1800"/>
              <a:buNone/>
              <a:defRPr sz="1800">
                <a:solidFill>
                  <a:schemeClr val="dk1"/>
                </a:solidFill>
              </a:defRPr>
            </a:lvl4pPr>
            <a:lvl5pPr lvl="4" algn="ctr" rtl="0">
              <a:spcBef>
                <a:spcPts val="0"/>
              </a:spcBef>
              <a:spcAft>
                <a:spcPts val="0"/>
              </a:spcAft>
              <a:buClr>
                <a:schemeClr val="dk1"/>
              </a:buClr>
              <a:buSzPts val="1800"/>
              <a:buNone/>
              <a:defRPr sz="1800">
                <a:solidFill>
                  <a:schemeClr val="dk1"/>
                </a:solidFill>
              </a:defRPr>
            </a:lvl5pPr>
            <a:lvl6pPr lvl="5" algn="ctr" rtl="0">
              <a:spcBef>
                <a:spcPts val="0"/>
              </a:spcBef>
              <a:spcAft>
                <a:spcPts val="0"/>
              </a:spcAft>
              <a:buClr>
                <a:schemeClr val="dk1"/>
              </a:buClr>
              <a:buSzPts val="1800"/>
              <a:buNone/>
              <a:defRPr sz="1800">
                <a:solidFill>
                  <a:schemeClr val="dk1"/>
                </a:solidFill>
              </a:defRPr>
            </a:lvl6pPr>
            <a:lvl7pPr lvl="6" algn="ctr" rtl="0">
              <a:spcBef>
                <a:spcPts val="0"/>
              </a:spcBef>
              <a:spcAft>
                <a:spcPts val="0"/>
              </a:spcAft>
              <a:buClr>
                <a:schemeClr val="dk1"/>
              </a:buClr>
              <a:buSzPts val="1800"/>
              <a:buNone/>
              <a:defRPr sz="1800">
                <a:solidFill>
                  <a:schemeClr val="dk1"/>
                </a:solidFill>
              </a:defRPr>
            </a:lvl7pPr>
            <a:lvl8pPr lvl="7" algn="ctr" rtl="0">
              <a:spcBef>
                <a:spcPts val="0"/>
              </a:spcBef>
              <a:spcAft>
                <a:spcPts val="0"/>
              </a:spcAft>
              <a:buClr>
                <a:schemeClr val="dk1"/>
              </a:buClr>
              <a:buSzPts val="1800"/>
              <a:buNone/>
              <a:defRPr sz="1800">
                <a:solidFill>
                  <a:schemeClr val="dk1"/>
                </a:solidFill>
              </a:defRPr>
            </a:lvl8pPr>
            <a:lvl9pPr lvl="8" algn="ctr" rtl="0">
              <a:spcBef>
                <a:spcPts val="0"/>
              </a:spcBef>
              <a:spcAft>
                <a:spcPts val="0"/>
              </a:spcAft>
              <a:buClr>
                <a:schemeClr val="dk1"/>
              </a:buClr>
              <a:buSzPts val="1800"/>
              <a:buNone/>
              <a:defRPr sz="1800">
                <a:solidFill>
                  <a:schemeClr val="dk1"/>
                </a:solidFill>
              </a:defRPr>
            </a:lvl9pPr>
          </a:lstStyle>
          <a:p>
            <a:endParaRPr/>
          </a:p>
        </p:txBody>
      </p:sp>
      <p:sp>
        <p:nvSpPr>
          <p:cNvPr id="106" name="Google Shape;106;p19"/>
          <p:cNvSpPr txBox="1">
            <a:spLocks noGrp="1"/>
          </p:cNvSpPr>
          <p:nvPr>
            <p:ph type="subTitle" idx="3"/>
          </p:nvPr>
        </p:nvSpPr>
        <p:spPr>
          <a:xfrm>
            <a:off x="5895525" y="3594309"/>
            <a:ext cx="2391600" cy="308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160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07" name="Google Shape;107;p19"/>
          <p:cNvSpPr txBox="1">
            <a:spLocks noGrp="1"/>
          </p:cNvSpPr>
          <p:nvPr>
            <p:ph type="title" idx="4"/>
          </p:nvPr>
        </p:nvSpPr>
        <p:spPr>
          <a:xfrm>
            <a:off x="3752400" y="3335568"/>
            <a:ext cx="1658700" cy="308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800"/>
              <a:buNone/>
              <a:defRPr sz="2000">
                <a:solidFill>
                  <a:schemeClr val="dk2"/>
                </a:solidFill>
              </a:defRPr>
            </a:lvl1pPr>
            <a:lvl2pPr lvl="1" algn="ctr" rtl="0">
              <a:spcBef>
                <a:spcPts val="0"/>
              </a:spcBef>
              <a:spcAft>
                <a:spcPts val="0"/>
              </a:spcAft>
              <a:buClr>
                <a:schemeClr val="dk1"/>
              </a:buClr>
              <a:buSzPts val="1800"/>
              <a:buNone/>
              <a:defRPr sz="1800">
                <a:solidFill>
                  <a:schemeClr val="dk1"/>
                </a:solidFill>
              </a:defRPr>
            </a:lvl2pPr>
            <a:lvl3pPr lvl="2" algn="ctr" rtl="0">
              <a:spcBef>
                <a:spcPts val="0"/>
              </a:spcBef>
              <a:spcAft>
                <a:spcPts val="0"/>
              </a:spcAft>
              <a:buClr>
                <a:schemeClr val="dk1"/>
              </a:buClr>
              <a:buSzPts val="1800"/>
              <a:buNone/>
              <a:defRPr sz="1800">
                <a:solidFill>
                  <a:schemeClr val="dk1"/>
                </a:solidFill>
              </a:defRPr>
            </a:lvl3pPr>
            <a:lvl4pPr lvl="3" algn="ctr" rtl="0">
              <a:spcBef>
                <a:spcPts val="0"/>
              </a:spcBef>
              <a:spcAft>
                <a:spcPts val="0"/>
              </a:spcAft>
              <a:buClr>
                <a:schemeClr val="dk1"/>
              </a:buClr>
              <a:buSzPts val="1800"/>
              <a:buNone/>
              <a:defRPr sz="1800">
                <a:solidFill>
                  <a:schemeClr val="dk1"/>
                </a:solidFill>
              </a:defRPr>
            </a:lvl4pPr>
            <a:lvl5pPr lvl="4" algn="ctr" rtl="0">
              <a:spcBef>
                <a:spcPts val="0"/>
              </a:spcBef>
              <a:spcAft>
                <a:spcPts val="0"/>
              </a:spcAft>
              <a:buClr>
                <a:schemeClr val="dk1"/>
              </a:buClr>
              <a:buSzPts val="1800"/>
              <a:buNone/>
              <a:defRPr sz="1800">
                <a:solidFill>
                  <a:schemeClr val="dk1"/>
                </a:solidFill>
              </a:defRPr>
            </a:lvl5pPr>
            <a:lvl6pPr lvl="5" algn="ctr" rtl="0">
              <a:spcBef>
                <a:spcPts val="0"/>
              </a:spcBef>
              <a:spcAft>
                <a:spcPts val="0"/>
              </a:spcAft>
              <a:buClr>
                <a:schemeClr val="dk1"/>
              </a:buClr>
              <a:buSzPts val="1800"/>
              <a:buNone/>
              <a:defRPr sz="1800">
                <a:solidFill>
                  <a:schemeClr val="dk1"/>
                </a:solidFill>
              </a:defRPr>
            </a:lvl6pPr>
            <a:lvl7pPr lvl="6" algn="ctr" rtl="0">
              <a:spcBef>
                <a:spcPts val="0"/>
              </a:spcBef>
              <a:spcAft>
                <a:spcPts val="0"/>
              </a:spcAft>
              <a:buClr>
                <a:schemeClr val="dk1"/>
              </a:buClr>
              <a:buSzPts val="1800"/>
              <a:buNone/>
              <a:defRPr sz="1800">
                <a:solidFill>
                  <a:schemeClr val="dk1"/>
                </a:solidFill>
              </a:defRPr>
            </a:lvl7pPr>
            <a:lvl8pPr lvl="7" algn="ctr" rtl="0">
              <a:spcBef>
                <a:spcPts val="0"/>
              </a:spcBef>
              <a:spcAft>
                <a:spcPts val="0"/>
              </a:spcAft>
              <a:buClr>
                <a:schemeClr val="dk1"/>
              </a:buClr>
              <a:buSzPts val="1800"/>
              <a:buNone/>
              <a:defRPr sz="1800">
                <a:solidFill>
                  <a:schemeClr val="dk1"/>
                </a:solidFill>
              </a:defRPr>
            </a:lvl8pPr>
            <a:lvl9pPr lvl="8" algn="ctr" rtl="0">
              <a:spcBef>
                <a:spcPts val="0"/>
              </a:spcBef>
              <a:spcAft>
                <a:spcPts val="0"/>
              </a:spcAft>
              <a:buClr>
                <a:schemeClr val="dk1"/>
              </a:buClr>
              <a:buSzPts val="1800"/>
              <a:buNone/>
              <a:defRPr sz="1800">
                <a:solidFill>
                  <a:schemeClr val="dk1"/>
                </a:solidFill>
              </a:defRPr>
            </a:lvl9pPr>
          </a:lstStyle>
          <a:p>
            <a:endParaRPr/>
          </a:p>
        </p:txBody>
      </p:sp>
      <p:sp>
        <p:nvSpPr>
          <p:cNvPr id="108" name="Google Shape;108;p19"/>
          <p:cNvSpPr txBox="1">
            <a:spLocks noGrp="1"/>
          </p:cNvSpPr>
          <p:nvPr>
            <p:ph type="subTitle" idx="5"/>
          </p:nvPr>
        </p:nvSpPr>
        <p:spPr>
          <a:xfrm>
            <a:off x="3385950" y="3594309"/>
            <a:ext cx="2391600" cy="308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09" name="Google Shape;109;p19"/>
          <p:cNvSpPr txBox="1">
            <a:spLocks noGrp="1"/>
          </p:cNvSpPr>
          <p:nvPr>
            <p:ph type="title" idx="6"/>
          </p:nvPr>
        </p:nvSpPr>
        <p:spPr>
          <a:xfrm>
            <a:off x="1687950" y="530725"/>
            <a:ext cx="5768100" cy="528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700"/>
              <a:buNone/>
              <a:defRPr sz="3000">
                <a:solidFill>
                  <a:schemeClr val="dk1"/>
                </a:solidFill>
              </a:defRPr>
            </a:lvl1pPr>
            <a:lvl2pPr lvl="1" algn="ctr" rtl="0">
              <a:spcBef>
                <a:spcPts val="0"/>
              </a:spcBef>
              <a:spcAft>
                <a:spcPts val="0"/>
              </a:spcAft>
              <a:buClr>
                <a:schemeClr val="dk1"/>
              </a:buClr>
              <a:buSzPts val="3000"/>
              <a:buNone/>
              <a:defRPr>
                <a:solidFill>
                  <a:schemeClr val="dk1"/>
                </a:solidFill>
              </a:defRPr>
            </a:lvl2pPr>
            <a:lvl3pPr lvl="2" algn="ctr" rtl="0">
              <a:spcBef>
                <a:spcPts val="0"/>
              </a:spcBef>
              <a:spcAft>
                <a:spcPts val="0"/>
              </a:spcAft>
              <a:buClr>
                <a:schemeClr val="dk1"/>
              </a:buClr>
              <a:buSzPts val="3000"/>
              <a:buNone/>
              <a:defRPr>
                <a:solidFill>
                  <a:schemeClr val="dk1"/>
                </a:solidFill>
              </a:defRPr>
            </a:lvl3pPr>
            <a:lvl4pPr lvl="3" algn="ctr" rtl="0">
              <a:spcBef>
                <a:spcPts val="0"/>
              </a:spcBef>
              <a:spcAft>
                <a:spcPts val="0"/>
              </a:spcAft>
              <a:buClr>
                <a:schemeClr val="dk1"/>
              </a:buClr>
              <a:buSzPts val="3000"/>
              <a:buNone/>
              <a:defRPr>
                <a:solidFill>
                  <a:schemeClr val="dk1"/>
                </a:solidFill>
              </a:defRPr>
            </a:lvl4pPr>
            <a:lvl5pPr lvl="4" algn="ctr" rtl="0">
              <a:spcBef>
                <a:spcPts val="0"/>
              </a:spcBef>
              <a:spcAft>
                <a:spcPts val="0"/>
              </a:spcAft>
              <a:buClr>
                <a:schemeClr val="dk1"/>
              </a:buClr>
              <a:buSzPts val="3000"/>
              <a:buNone/>
              <a:defRPr>
                <a:solidFill>
                  <a:schemeClr val="dk1"/>
                </a:solidFill>
              </a:defRPr>
            </a:lvl5pPr>
            <a:lvl6pPr lvl="5" algn="ctr" rtl="0">
              <a:spcBef>
                <a:spcPts val="0"/>
              </a:spcBef>
              <a:spcAft>
                <a:spcPts val="0"/>
              </a:spcAft>
              <a:buClr>
                <a:schemeClr val="dk1"/>
              </a:buClr>
              <a:buSzPts val="3000"/>
              <a:buNone/>
              <a:defRPr>
                <a:solidFill>
                  <a:schemeClr val="dk1"/>
                </a:solidFill>
              </a:defRPr>
            </a:lvl6pPr>
            <a:lvl7pPr lvl="6" algn="ctr" rtl="0">
              <a:spcBef>
                <a:spcPts val="0"/>
              </a:spcBef>
              <a:spcAft>
                <a:spcPts val="0"/>
              </a:spcAft>
              <a:buClr>
                <a:schemeClr val="dk1"/>
              </a:buClr>
              <a:buSzPts val="3000"/>
              <a:buNone/>
              <a:defRPr>
                <a:solidFill>
                  <a:schemeClr val="dk1"/>
                </a:solidFill>
              </a:defRPr>
            </a:lvl7pPr>
            <a:lvl8pPr lvl="7" algn="ctr" rtl="0">
              <a:spcBef>
                <a:spcPts val="0"/>
              </a:spcBef>
              <a:spcAft>
                <a:spcPts val="0"/>
              </a:spcAft>
              <a:buClr>
                <a:schemeClr val="dk1"/>
              </a:buClr>
              <a:buSzPts val="3000"/>
              <a:buNone/>
              <a:defRPr>
                <a:solidFill>
                  <a:schemeClr val="dk1"/>
                </a:solidFill>
              </a:defRPr>
            </a:lvl8pPr>
            <a:lvl9pPr lvl="8" algn="ctr" rtl="0">
              <a:spcBef>
                <a:spcPts val="0"/>
              </a:spcBef>
              <a:spcAft>
                <a:spcPts val="0"/>
              </a:spcAft>
              <a:buClr>
                <a:schemeClr val="dk1"/>
              </a:buClr>
              <a:buSzPts val="3000"/>
              <a:buNone/>
              <a:defRPr>
                <a:solidFill>
                  <a:schemeClr val="dk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six columns ">
  <p:cSld name="CUSTOM_29">
    <p:bg>
      <p:bgPr>
        <a:blipFill>
          <a:blip r:embed="rId2">
            <a:alphaModFix/>
          </a:blip>
          <a:stretch>
            <a:fillRect/>
          </a:stretch>
        </a:blipFill>
        <a:effectLst/>
      </p:bgPr>
    </p:bg>
    <p:spTree>
      <p:nvGrpSpPr>
        <p:cNvPr id="1" name="Shape 110"/>
        <p:cNvGrpSpPr/>
        <p:nvPr/>
      </p:nvGrpSpPr>
      <p:grpSpPr>
        <a:xfrm>
          <a:off x="0" y="0"/>
          <a:ext cx="0" cy="0"/>
          <a:chOff x="0" y="0"/>
          <a:chExt cx="0" cy="0"/>
        </a:xfrm>
      </p:grpSpPr>
      <p:sp>
        <p:nvSpPr>
          <p:cNvPr id="111" name="Google Shape;111;p20"/>
          <p:cNvSpPr/>
          <p:nvPr/>
        </p:nvSpPr>
        <p:spPr>
          <a:xfrm>
            <a:off x="558725" y="394525"/>
            <a:ext cx="8103300" cy="4343700"/>
          </a:xfrm>
          <a:prstGeom prst="rect">
            <a:avLst/>
          </a:prstGeom>
          <a:solidFill>
            <a:schemeClr val="dk1"/>
          </a:solidFill>
          <a:ln>
            <a:noFill/>
          </a:ln>
          <a:effectLst>
            <a:outerShdw blurRad="614363" dist="504825" dir="9420000" algn="bl" rotWithShape="0">
              <a:srgbClr val="000000">
                <a:alpha val="6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0"/>
          <p:cNvSpPr txBox="1">
            <a:spLocks noGrp="1"/>
          </p:cNvSpPr>
          <p:nvPr>
            <p:ph type="title"/>
          </p:nvPr>
        </p:nvSpPr>
        <p:spPr>
          <a:xfrm>
            <a:off x="1043779" y="1754375"/>
            <a:ext cx="1897500" cy="401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800"/>
              <a:buNone/>
              <a:defRPr sz="1800">
                <a:solidFill>
                  <a:schemeClr val="dk2"/>
                </a:solidFill>
              </a:defRPr>
            </a:lvl1pPr>
            <a:lvl2pPr lvl="1" algn="ctr" rtl="0">
              <a:spcBef>
                <a:spcPts val="0"/>
              </a:spcBef>
              <a:spcAft>
                <a:spcPts val="0"/>
              </a:spcAft>
              <a:buClr>
                <a:schemeClr val="dk2"/>
              </a:buClr>
              <a:buSzPts val="1800"/>
              <a:buNone/>
              <a:defRPr sz="1800">
                <a:solidFill>
                  <a:schemeClr val="dk2"/>
                </a:solidFill>
              </a:defRPr>
            </a:lvl2pPr>
            <a:lvl3pPr lvl="2" algn="ctr" rtl="0">
              <a:spcBef>
                <a:spcPts val="0"/>
              </a:spcBef>
              <a:spcAft>
                <a:spcPts val="0"/>
              </a:spcAft>
              <a:buClr>
                <a:schemeClr val="dk2"/>
              </a:buClr>
              <a:buSzPts val="1800"/>
              <a:buNone/>
              <a:defRPr sz="1800">
                <a:solidFill>
                  <a:schemeClr val="dk2"/>
                </a:solidFill>
              </a:defRPr>
            </a:lvl3pPr>
            <a:lvl4pPr lvl="3" algn="ctr" rtl="0">
              <a:spcBef>
                <a:spcPts val="0"/>
              </a:spcBef>
              <a:spcAft>
                <a:spcPts val="0"/>
              </a:spcAft>
              <a:buClr>
                <a:schemeClr val="dk2"/>
              </a:buClr>
              <a:buSzPts val="1800"/>
              <a:buNone/>
              <a:defRPr sz="1800">
                <a:solidFill>
                  <a:schemeClr val="dk2"/>
                </a:solidFill>
              </a:defRPr>
            </a:lvl4pPr>
            <a:lvl5pPr lvl="4" algn="ctr" rtl="0">
              <a:spcBef>
                <a:spcPts val="0"/>
              </a:spcBef>
              <a:spcAft>
                <a:spcPts val="0"/>
              </a:spcAft>
              <a:buClr>
                <a:schemeClr val="dk2"/>
              </a:buClr>
              <a:buSzPts val="1800"/>
              <a:buNone/>
              <a:defRPr sz="1800">
                <a:solidFill>
                  <a:schemeClr val="dk2"/>
                </a:solidFill>
              </a:defRPr>
            </a:lvl5pPr>
            <a:lvl6pPr lvl="5" algn="ctr" rtl="0">
              <a:spcBef>
                <a:spcPts val="0"/>
              </a:spcBef>
              <a:spcAft>
                <a:spcPts val="0"/>
              </a:spcAft>
              <a:buClr>
                <a:schemeClr val="dk2"/>
              </a:buClr>
              <a:buSzPts val="1800"/>
              <a:buNone/>
              <a:defRPr sz="1800">
                <a:solidFill>
                  <a:schemeClr val="dk2"/>
                </a:solidFill>
              </a:defRPr>
            </a:lvl6pPr>
            <a:lvl7pPr lvl="6" algn="ctr" rtl="0">
              <a:spcBef>
                <a:spcPts val="0"/>
              </a:spcBef>
              <a:spcAft>
                <a:spcPts val="0"/>
              </a:spcAft>
              <a:buClr>
                <a:schemeClr val="dk2"/>
              </a:buClr>
              <a:buSzPts val="1800"/>
              <a:buNone/>
              <a:defRPr sz="1800">
                <a:solidFill>
                  <a:schemeClr val="dk2"/>
                </a:solidFill>
              </a:defRPr>
            </a:lvl7pPr>
            <a:lvl8pPr lvl="7" algn="ctr" rtl="0">
              <a:spcBef>
                <a:spcPts val="0"/>
              </a:spcBef>
              <a:spcAft>
                <a:spcPts val="0"/>
              </a:spcAft>
              <a:buClr>
                <a:schemeClr val="dk2"/>
              </a:buClr>
              <a:buSzPts val="1800"/>
              <a:buNone/>
              <a:defRPr sz="1800">
                <a:solidFill>
                  <a:schemeClr val="dk2"/>
                </a:solidFill>
              </a:defRPr>
            </a:lvl8pPr>
            <a:lvl9pPr lvl="8" algn="ctr" rtl="0">
              <a:spcBef>
                <a:spcPts val="0"/>
              </a:spcBef>
              <a:spcAft>
                <a:spcPts val="0"/>
              </a:spcAft>
              <a:buClr>
                <a:schemeClr val="dk2"/>
              </a:buClr>
              <a:buSzPts val="1800"/>
              <a:buNone/>
              <a:defRPr sz="1800">
                <a:solidFill>
                  <a:schemeClr val="dk2"/>
                </a:solidFill>
              </a:defRPr>
            </a:lvl9pPr>
          </a:lstStyle>
          <a:p>
            <a:endParaRPr/>
          </a:p>
        </p:txBody>
      </p:sp>
      <p:sp>
        <p:nvSpPr>
          <p:cNvPr id="113" name="Google Shape;113;p20"/>
          <p:cNvSpPr txBox="1">
            <a:spLocks noGrp="1"/>
          </p:cNvSpPr>
          <p:nvPr>
            <p:ph type="subTitle" idx="1"/>
          </p:nvPr>
        </p:nvSpPr>
        <p:spPr>
          <a:xfrm>
            <a:off x="1059229" y="2064083"/>
            <a:ext cx="1866600" cy="52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14" name="Google Shape;114;p20"/>
          <p:cNvSpPr txBox="1">
            <a:spLocks noGrp="1"/>
          </p:cNvSpPr>
          <p:nvPr>
            <p:ph type="title" idx="2"/>
          </p:nvPr>
        </p:nvSpPr>
        <p:spPr>
          <a:xfrm>
            <a:off x="1043779" y="3204651"/>
            <a:ext cx="1897500" cy="401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800"/>
              <a:buNone/>
              <a:defRPr sz="1800">
                <a:solidFill>
                  <a:schemeClr val="dk2"/>
                </a:solidFill>
              </a:defRPr>
            </a:lvl1pPr>
            <a:lvl2pPr lvl="1" algn="ctr" rtl="0">
              <a:spcBef>
                <a:spcPts val="0"/>
              </a:spcBef>
              <a:spcAft>
                <a:spcPts val="0"/>
              </a:spcAft>
              <a:buClr>
                <a:schemeClr val="dk2"/>
              </a:buClr>
              <a:buSzPts val="1800"/>
              <a:buNone/>
              <a:defRPr sz="1800">
                <a:solidFill>
                  <a:schemeClr val="dk2"/>
                </a:solidFill>
              </a:defRPr>
            </a:lvl2pPr>
            <a:lvl3pPr lvl="2" algn="ctr" rtl="0">
              <a:spcBef>
                <a:spcPts val="0"/>
              </a:spcBef>
              <a:spcAft>
                <a:spcPts val="0"/>
              </a:spcAft>
              <a:buClr>
                <a:schemeClr val="dk2"/>
              </a:buClr>
              <a:buSzPts val="1800"/>
              <a:buNone/>
              <a:defRPr sz="1800">
                <a:solidFill>
                  <a:schemeClr val="dk2"/>
                </a:solidFill>
              </a:defRPr>
            </a:lvl3pPr>
            <a:lvl4pPr lvl="3" algn="ctr" rtl="0">
              <a:spcBef>
                <a:spcPts val="0"/>
              </a:spcBef>
              <a:spcAft>
                <a:spcPts val="0"/>
              </a:spcAft>
              <a:buClr>
                <a:schemeClr val="dk2"/>
              </a:buClr>
              <a:buSzPts val="1800"/>
              <a:buNone/>
              <a:defRPr sz="1800">
                <a:solidFill>
                  <a:schemeClr val="dk2"/>
                </a:solidFill>
              </a:defRPr>
            </a:lvl4pPr>
            <a:lvl5pPr lvl="4" algn="ctr" rtl="0">
              <a:spcBef>
                <a:spcPts val="0"/>
              </a:spcBef>
              <a:spcAft>
                <a:spcPts val="0"/>
              </a:spcAft>
              <a:buClr>
                <a:schemeClr val="dk2"/>
              </a:buClr>
              <a:buSzPts val="1800"/>
              <a:buNone/>
              <a:defRPr sz="1800">
                <a:solidFill>
                  <a:schemeClr val="dk2"/>
                </a:solidFill>
              </a:defRPr>
            </a:lvl5pPr>
            <a:lvl6pPr lvl="5" algn="ctr" rtl="0">
              <a:spcBef>
                <a:spcPts val="0"/>
              </a:spcBef>
              <a:spcAft>
                <a:spcPts val="0"/>
              </a:spcAft>
              <a:buClr>
                <a:schemeClr val="dk2"/>
              </a:buClr>
              <a:buSzPts val="1800"/>
              <a:buNone/>
              <a:defRPr sz="1800">
                <a:solidFill>
                  <a:schemeClr val="dk2"/>
                </a:solidFill>
              </a:defRPr>
            </a:lvl6pPr>
            <a:lvl7pPr lvl="6" algn="ctr" rtl="0">
              <a:spcBef>
                <a:spcPts val="0"/>
              </a:spcBef>
              <a:spcAft>
                <a:spcPts val="0"/>
              </a:spcAft>
              <a:buClr>
                <a:schemeClr val="dk2"/>
              </a:buClr>
              <a:buSzPts val="1800"/>
              <a:buNone/>
              <a:defRPr sz="1800">
                <a:solidFill>
                  <a:schemeClr val="dk2"/>
                </a:solidFill>
              </a:defRPr>
            </a:lvl7pPr>
            <a:lvl8pPr lvl="7" algn="ctr" rtl="0">
              <a:spcBef>
                <a:spcPts val="0"/>
              </a:spcBef>
              <a:spcAft>
                <a:spcPts val="0"/>
              </a:spcAft>
              <a:buClr>
                <a:schemeClr val="dk2"/>
              </a:buClr>
              <a:buSzPts val="1800"/>
              <a:buNone/>
              <a:defRPr sz="1800">
                <a:solidFill>
                  <a:schemeClr val="dk2"/>
                </a:solidFill>
              </a:defRPr>
            </a:lvl8pPr>
            <a:lvl9pPr lvl="8" algn="ctr" rtl="0">
              <a:spcBef>
                <a:spcPts val="0"/>
              </a:spcBef>
              <a:spcAft>
                <a:spcPts val="0"/>
              </a:spcAft>
              <a:buClr>
                <a:schemeClr val="dk2"/>
              </a:buClr>
              <a:buSzPts val="1800"/>
              <a:buNone/>
              <a:defRPr sz="1800">
                <a:solidFill>
                  <a:schemeClr val="dk2"/>
                </a:solidFill>
              </a:defRPr>
            </a:lvl9pPr>
          </a:lstStyle>
          <a:p>
            <a:endParaRPr/>
          </a:p>
        </p:txBody>
      </p:sp>
      <p:sp>
        <p:nvSpPr>
          <p:cNvPr id="115" name="Google Shape;115;p20"/>
          <p:cNvSpPr txBox="1">
            <a:spLocks noGrp="1"/>
          </p:cNvSpPr>
          <p:nvPr>
            <p:ph type="subTitle" idx="3"/>
          </p:nvPr>
        </p:nvSpPr>
        <p:spPr>
          <a:xfrm>
            <a:off x="1059229" y="3538242"/>
            <a:ext cx="1866600" cy="52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16" name="Google Shape;116;p20"/>
          <p:cNvSpPr txBox="1">
            <a:spLocks noGrp="1"/>
          </p:cNvSpPr>
          <p:nvPr>
            <p:ph type="title" idx="4"/>
          </p:nvPr>
        </p:nvSpPr>
        <p:spPr>
          <a:xfrm>
            <a:off x="3631360" y="1754375"/>
            <a:ext cx="1881900" cy="401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800"/>
              <a:buNone/>
              <a:defRPr sz="1800">
                <a:solidFill>
                  <a:schemeClr val="dk2"/>
                </a:solidFill>
              </a:defRPr>
            </a:lvl1pPr>
            <a:lvl2pPr lvl="1" algn="ctr" rtl="0">
              <a:spcBef>
                <a:spcPts val="0"/>
              </a:spcBef>
              <a:spcAft>
                <a:spcPts val="0"/>
              </a:spcAft>
              <a:buClr>
                <a:schemeClr val="dk2"/>
              </a:buClr>
              <a:buSzPts val="1800"/>
              <a:buNone/>
              <a:defRPr sz="1800">
                <a:solidFill>
                  <a:schemeClr val="dk2"/>
                </a:solidFill>
              </a:defRPr>
            </a:lvl2pPr>
            <a:lvl3pPr lvl="2" algn="ctr" rtl="0">
              <a:spcBef>
                <a:spcPts val="0"/>
              </a:spcBef>
              <a:spcAft>
                <a:spcPts val="0"/>
              </a:spcAft>
              <a:buClr>
                <a:schemeClr val="dk2"/>
              </a:buClr>
              <a:buSzPts val="1800"/>
              <a:buNone/>
              <a:defRPr sz="1800">
                <a:solidFill>
                  <a:schemeClr val="dk2"/>
                </a:solidFill>
              </a:defRPr>
            </a:lvl3pPr>
            <a:lvl4pPr lvl="3" algn="ctr" rtl="0">
              <a:spcBef>
                <a:spcPts val="0"/>
              </a:spcBef>
              <a:spcAft>
                <a:spcPts val="0"/>
              </a:spcAft>
              <a:buClr>
                <a:schemeClr val="dk2"/>
              </a:buClr>
              <a:buSzPts val="1800"/>
              <a:buNone/>
              <a:defRPr sz="1800">
                <a:solidFill>
                  <a:schemeClr val="dk2"/>
                </a:solidFill>
              </a:defRPr>
            </a:lvl4pPr>
            <a:lvl5pPr lvl="4" algn="ctr" rtl="0">
              <a:spcBef>
                <a:spcPts val="0"/>
              </a:spcBef>
              <a:spcAft>
                <a:spcPts val="0"/>
              </a:spcAft>
              <a:buClr>
                <a:schemeClr val="dk2"/>
              </a:buClr>
              <a:buSzPts val="1800"/>
              <a:buNone/>
              <a:defRPr sz="1800">
                <a:solidFill>
                  <a:schemeClr val="dk2"/>
                </a:solidFill>
              </a:defRPr>
            </a:lvl5pPr>
            <a:lvl6pPr lvl="5" algn="ctr" rtl="0">
              <a:spcBef>
                <a:spcPts val="0"/>
              </a:spcBef>
              <a:spcAft>
                <a:spcPts val="0"/>
              </a:spcAft>
              <a:buClr>
                <a:schemeClr val="dk2"/>
              </a:buClr>
              <a:buSzPts val="1800"/>
              <a:buNone/>
              <a:defRPr sz="1800">
                <a:solidFill>
                  <a:schemeClr val="dk2"/>
                </a:solidFill>
              </a:defRPr>
            </a:lvl6pPr>
            <a:lvl7pPr lvl="6" algn="ctr" rtl="0">
              <a:spcBef>
                <a:spcPts val="0"/>
              </a:spcBef>
              <a:spcAft>
                <a:spcPts val="0"/>
              </a:spcAft>
              <a:buClr>
                <a:schemeClr val="dk2"/>
              </a:buClr>
              <a:buSzPts val="1800"/>
              <a:buNone/>
              <a:defRPr sz="1800">
                <a:solidFill>
                  <a:schemeClr val="dk2"/>
                </a:solidFill>
              </a:defRPr>
            </a:lvl7pPr>
            <a:lvl8pPr lvl="7" algn="ctr" rtl="0">
              <a:spcBef>
                <a:spcPts val="0"/>
              </a:spcBef>
              <a:spcAft>
                <a:spcPts val="0"/>
              </a:spcAft>
              <a:buClr>
                <a:schemeClr val="dk2"/>
              </a:buClr>
              <a:buSzPts val="1800"/>
              <a:buNone/>
              <a:defRPr sz="1800">
                <a:solidFill>
                  <a:schemeClr val="dk2"/>
                </a:solidFill>
              </a:defRPr>
            </a:lvl8pPr>
            <a:lvl9pPr lvl="8" algn="ctr" rtl="0">
              <a:spcBef>
                <a:spcPts val="0"/>
              </a:spcBef>
              <a:spcAft>
                <a:spcPts val="0"/>
              </a:spcAft>
              <a:buClr>
                <a:schemeClr val="dk2"/>
              </a:buClr>
              <a:buSzPts val="1800"/>
              <a:buNone/>
              <a:defRPr sz="1800">
                <a:solidFill>
                  <a:schemeClr val="dk2"/>
                </a:solidFill>
              </a:defRPr>
            </a:lvl9pPr>
          </a:lstStyle>
          <a:p>
            <a:endParaRPr/>
          </a:p>
        </p:txBody>
      </p:sp>
      <p:sp>
        <p:nvSpPr>
          <p:cNvPr id="117" name="Google Shape;117;p20"/>
          <p:cNvSpPr txBox="1">
            <a:spLocks noGrp="1"/>
          </p:cNvSpPr>
          <p:nvPr>
            <p:ph type="subTitle" idx="5"/>
          </p:nvPr>
        </p:nvSpPr>
        <p:spPr>
          <a:xfrm>
            <a:off x="3639010" y="2064076"/>
            <a:ext cx="1866600" cy="52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18" name="Google Shape;118;p20"/>
          <p:cNvSpPr txBox="1">
            <a:spLocks noGrp="1"/>
          </p:cNvSpPr>
          <p:nvPr>
            <p:ph type="title" idx="6"/>
          </p:nvPr>
        </p:nvSpPr>
        <p:spPr>
          <a:xfrm>
            <a:off x="3631360" y="3204651"/>
            <a:ext cx="1881900" cy="401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800"/>
              <a:buNone/>
              <a:defRPr sz="1800">
                <a:solidFill>
                  <a:schemeClr val="dk2"/>
                </a:solidFill>
              </a:defRPr>
            </a:lvl1pPr>
            <a:lvl2pPr lvl="1" algn="ctr" rtl="0">
              <a:spcBef>
                <a:spcPts val="0"/>
              </a:spcBef>
              <a:spcAft>
                <a:spcPts val="0"/>
              </a:spcAft>
              <a:buClr>
                <a:schemeClr val="dk2"/>
              </a:buClr>
              <a:buSzPts val="1800"/>
              <a:buNone/>
              <a:defRPr sz="1800">
                <a:solidFill>
                  <a:schemeClr val="dk2"/>
                </a:solidFill>
              </a:defRPr>
            </a:lvl2pPr>
            <a:lvl3pPr lvl="2" algn="ctr" rtl="0">
              <a:spcBef>
                <a:spcPts val="0"/>
              </a:spcBef>
              <a:spcAft>
                <a:spcPts val="0"/>
              </a:spcAft>
              <a:buClr>
                <a:schemeClr val="dk2"/>
              </a:buClr>
              <a:buSzPts val="1800"/>
              <a:buNone/>
              <a:defRPr sz="1800">
                <a:solidFill>
                  <a:schemeClr val="dk2"/>
                </a:solidFill>
              </a:defRPr>
            </a:lvl3pPr>
            <a:lvl4pPr lvl="3" algn="ctr" rtl="0">
              <a:spcBef>
                <a:spcPts val="0"/>
              </a:spcBef>
              <a:spcAft>
                <a:spcPts val="0"/>
              </a:spcAft>
              <a:buClr>
                <a:schemeClr val="dk2"/>
              </a:buClr>
              <a:buSzPts val="1800"/>
              <a:buNone/>
              <a:defRPr sz="1800">
                <a:solidFill>
                  <a:schemeClr val="dk2"/>
                </a:solidFill>
              </a:defRPr>
            </a:lvl4pPr>
            <a:lvl5pPr lvl="4" algn="ctr" rtl="0">
              <a:spcBef>
                <a:spcPts val="0"/>
              </a:spcBef>
              <a:spcAft>
                <a:spcPts val="0"/>
              </a:spcAft>
              <a:buClr>
                <a:schemeClr val="dk2"/>
              </a:buClr>
              <a:buSzPts val="1800"/>
              <a:buNone/>
              <a:defRPr sz="1800">
                <a:solidFill>
                  <a:schemeClr val="dk2"/>
                </a:solidFill>
              </a:defRPr>
            </a:lvl5pPr>
            <a:lvl6pPr lvl="5" algn="ctr" rtl="0">
              <a:spcBef>
                <a:spcPts val="0"/>
              </a:spcBef>
              <a:spcAft>
                <a:spcPts val="0"/>
              </a:spcAft>
              <a:buClr>
                <a:schemeClr val="dk2"/>
              </a:buClr>
              <a:buSzPts val="1800"/>
              <a:buNone/>
              <a:defRPr sz="1800">
                <a:solidFill>
                  <a:schemeClr val="dk2"/>
                </a:solidFill>
              </a:defRPr>
            </a:lvl6pPr>
            <a:lvl7pPr lvl="6" algn="ctr" rtl="0">
              <a:spcBef>
                <a:spcPts val="0"/>
              </a:spcBef>
              <a:spcAft>
                <a:spcPts val="0"/>
              </a:spcAft>
              <a:buClr>
                <a:schemeClr val="dk2"/>
              </a:buClr>
              <a:buSzPts val="1800"/>
              <a:buNone/>
              <a:defRPr sz="1800">
                <a:solidFill>
                  <a:schemeClr val="dk2"/>
                </a:solidFill>
              </a:defRPr>
            </a:lvl7pPr>
            <a:lvl8pPr lvl="7" algn="ctr" rtl="0">
              <a:spcBef>
                <a:spcPts val="0"/>
              </a:spcBef>
              <a:spcAft>
                <a:spcPts val="0"/>
              </a:spcAft>
              <a:buClr>
                <a:schemeClr val="dk2"/>
              </a:buClr>
              <a:buSzPts val="1800"/>
              <a:buNone/>
              <a:defRPr sz="1800">
                <a:solidFill>
                  <a:schemeClr val="dk2"/>
                </a:solidFill>
              </a:defRPr>
            </a:lvl8pPr>
            <a:lvl9pPr lvl="8" algn="ctr" rtl="0">
              <a:spcBef>
                <a:spcPts val="0"/>
              </a:spcBef>
              <a:spcAft>
                <a:spcPts val="0"/>
              </a:spcAft>
              <a:buClr>
                <a:schemeClr val="dk2"/>
              </a:buClr>
              <a:buSzPts val="1800"/>
              <a:buNone/>
              <a:defRPr sz="1800">
                <a:solidFill>
                  <a:schemeClr val="dk2"/>
                </a:solidFill>
              </a:defRPr>
            </a:lvl9pPr>
          </a:lstStyle>
          <a:p>
            <a:endParaRPr/>
          </a:p>
        </p:txBody>
      </p:sp>
      <p:sp>
        <p:nvSpPr>
          <p:cNvPr id="119" name="Google Shape;119;p20"/>
          <p:cNvSpPr txBox="1">
            <a:spLocks noGrp="1"/>
          </p:cNvSpPr>
          <p:nvPr>
            <p:ph type="subTitle" idx="7"/>
          </p:nvPr>
        </p:nvSpPr>
        <p:spPr>
          <a:xfrm>
            <a:off x="3639010" y="3538242"/>
            <a:ext cx="1866600" cy="52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20" name="Google Shape;120;p20"/>
          <p:cNvSpPr txBox="1">
            <a:spLocks noGrp="1"/>
          </p:cNvSpPr>
          <p:nvPr>
            <p:ph type="title" idx="8"/>
          </p:nvPr>
        </p:nvSpPr>
        <p:spPr>
          <a:xfrm>
            <a:off x="6215127" y="1754375"/>
            <a:ext cx="1875600" cy="401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800"/>
              <a:buNone/>
              <a:defRPr sz="1800">
                <a:solidFill>
                  <a:schemeClr val="dk2"/>
                </a:solidFill>
              </a:defRPr>
            </a:lvl1pPr>
            <a:lvl2pPr lvl="1" algn="ctr" rtl="0">
              <a:spcBef>
                <a:spcPts val="0"/>
              </a:spcBef>
              <a:spcAft>
                <a:spcPts val="0"/>
              </a:spcAft>
              <a:buClr>
                <a:schemeClr val="dk2"/>
              </a:buClr>
              <a:buSzPts val="1800"/>
              <a:buNone/>
              <a:defRPr sz="1800">
                <a:solidFill>
                  <a:schemeClr val="dk2"/>
                </a:solidFill>
              </a:defRPr>
            </a:lvl2pPr>
            <a:lvl3pPr lvl="2" algn="ctr" rtl="0">
              <a:spcBef>
                <a:spcPts val="0"/>
              </a:spcBef>
              <a:spcAft>
                <a:spcPts val="0"/>
              </a:spcAft>
              <a:buClr>
                <a:schemeClr val="dk2"/>
              </a:buClr>
              <a:buSzPts val="1800"/>
              <a:buNone/>
              <a:defRPr sz="1800">
                <a:solidFill>
                  <a:schemeClr val="dk2"/>
                </a:solidFill>
              </a:defRPr>
            </a:lvl3pPr>
            <a:lvl4pPr lvl="3" algn="ctr" rtl="0">
              <a:spcBef>
                <a:spcPts val="0"/>
              </a:spcBef>
              <a:spcAft>
                <a:spcPts val="0"/>
              </a:spcAft>
              <a:buClr>
                <a:schemeClr val="dk2"/>
              </a:buClr>
              <a:buSzPts val="1800"/>
              <a:buNone/>
              <a:defRPr sz="1800">
                <a:solidFill>
                  <a:schemeClr val="dk2"/>
                </a:solidFill>
              </a:defRPr>
            </a:lvl4pPr>
            <a:lvl5pPr lvl="4" algn="ctr" rtl="0">
              <a:spcBef>
                <a:spcPts val="0"/>
              </a:spcBef>
              <a:spcAft>
                <a:spcPts val="0"/>
              </a:spcAft>
              <a:buClr>
                <a:schemeClr val="dk2"/>
              </a:buClr>
              <a:buSzPts val="1800"/>
              <a:buNone/>
              <a:defRPr sz="1800">
                <a:solidFill>
                  <a:schemeClr val="dk2"/>
                </a:solidFill>
              </a:defRPr>
            </a:lvl5pPr>
            <a:lvl6pPr lvl="5" algn="ctr" rtl="0">
              <a:spcBef>
                <a:spcPts val="0"/>
              </a:spcBef>
              <a:spcAft>
                <a:spcPts val="0"/>
              </a:spcAft>
              <a:buClr>
                <a:schemeClr val="dk2"/>
              </a:buClr>
              <a:buSzPts val="1800"/>
              <a:buNone/>
              <a:defRPr sz="1800">
                <a:solidFill>
                  <a:schemeClr val="dk2"/>
                </a:solidFill>
              </a:defRPr>
            </a:lvl6pPr>
            <a:lvl7pPr lvl="6" algn="ctr" rtl="0">
              <a:spcBef>
                <a:spcPts val="0"/>
              </a:spcBef>
              <a:spcAft>
                <a:spcPts val="0"/>
              </a:spcAft>
              <a:buClr>
                <a:schemeClr val="dk2"/>
              </a:buClr>
              <a:buSzPts val="1800"/>
              <a:buNone/>
              <a:defRPr sz="1800">
                <a:solidFill>
                  <a:schemeClr val="dk2"/>
                </a:solidFill>
              </a:defRPr>
            </a:lvl7pPr>
            <a:lvl8pPr lvl="7" algn="ctr" rtl="0">
              <a:spcBef>
                <a:spcPts val="0"/>
              </a:spcBef>
              <a:spcAft>
                <a:spcPts val="0"/>
              </a:spcAft>
              <a:buClr>
                <a:schemeClr val="dk2"/>
              </a:buClr>
              <a:buSzPts val="1800"/>
              <a:buNone/>
              <a:defRPr sz="1800">
                <a:solidFill>
                  <a:schemeClr val="dk2"/>
                </a:solidFill>
              </a:defRPr>
            </a:lvl8pPr>
            <a:lvl9pPr lvl="8" algn="ctr" rtl="0">
              <a:spcBef>
                <a:spcPts val="0"/>
              </a:spcBef>
              <a:spcAft>
                <a:spcPts val="0"/>
              </a:spcAft>
              <a:buClr>
                <a:schemeClr val="dk2"/>
              </a:buClr>
              <a:buSzPts val="1800"/>
              <a:buNone/>
              <a:defRPr sz="1800">
                <a:solidFill>
                  <a:schemeClr val="dk2"/>
                </a:solidFill>
              </a:defRPr>
            </a:lvl9pPr>
          </a:lstStyle>
          <a:p>
            <a:endParaRPr/>
          </a:p>
        </p:txBody>
      </p:sp>
      <p:sp>
        <p:nvSpPr>
          <p:cNvPr id="121" name="Google Shape;121;p20"/>
          <p:cNvSpPr txBox="1">
            <a:spLocks noGrp="1"/>
          </p:cNvSpPr>
          <p:nvPr>
            <p:ph type="subTitle" idx="9"/>
          </p:nvPr>
        </p:nvSpPr>
        <p:spPr>
          <a:xfrm>
            <a:off x="6219627" y="2064076"/>
            <a:ext cx="1866600" cy="52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22" name="Google Shape;122;p20"/>
          <p:cNvSpPr txBox="1">
            <a:spLocks noGrp="1"/>
          </p:cNvSpPr>
          <p:nvPr>
            <p:ph type="title" idx="13"/>
          </p:nvPr>
        </p:nvSpPr>
        <p:spPr>
          <a:xfrm>
            <a:off x="6215127" y="3204651"/>
            <a:ext cx="1875600" cy="401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1800"/>
              <a:buNone/>
              <a:defRPr sz="1800">
                <a:solidFill>
                  <a:schemeClr val="dk2"/>
                </a:solidFill>
              </a:defRPr>
            </a:lvl1pPr>
            <a:lvl2pPr lvl="1" algn="ctr" rtl="0">
              <a:spcBef>
                <a:spcPts val="0"/>
              </a:spcBef>
              <a:spcAft>
                <a:spcPts val="0"/>
              </a:spcAft>
              <a:buClr>
                <a:schemeClr val="dk2"/>
              </a:buClr>
              <a:buSzPts val="1800"/>
              <a:buNone/>
              <a:defRPr sz="1800">
                <a:solidFill>
                  <a:schemeClr val="dk2"/>
                </a:solidFill>
              </a:defRPr>
            </a:lvl2pPr>
            <a:lvl3pPr lvl="2" algn="ctr" rtl="0">
              <a:spcBef>
                <a:spcPts val="0"/>
              </a:spcBef>
              <a:spcAft>
                <a:spcPts val="0"/>
              </a:spcAft>
              <a:buClr>
                <a:schemeClr val="dk2"/>
              </a:buClr>
              <a:buSzPts val="1800"/>
              <a:buNone/>
              <a:defRPr sz="1800">
                <a:solidFill>
                  <a:schemeClr val="dk2"/>
                </a:solidFill>
              </a:defRPr>
            </a:lvl3pPr>
            <a:lvl4pPr lvl="3" algn="ctr" rtl="0">
              <a:spcBef>
                <a:spcPts val="0"/>
              </a:spcBef>
              <a:spcAft>
                <a:spcPts val="0"/>
              </a:spcAft>
              <a:buClr>
                <a:schemeClr val="dk2"/>
              </a:buClr>
              <a:buSzPts val="1800"/>
              <a:buNone/>
              <a:defRPr sz="1800">
                <a:solidFill>
                  <a:schemeClr val="dk2"/>
                </a:solidFill>
              </a:defRPr>
            </a:lvl4pPr>
            <a:lvl5pPr lvl="4" algn="ctr" rtl="0">
              <a:spcBef>
                <a:spcPts val="0"/>
              </a:spcBef>
              <a:spcAft>
                <a:spcPts val="0"/>
              </a:spcAft>
              <a:buClr>
                <a:schemeClr val="dk2"/>
              </a:buClr>
              <a:buSzPts val="1800"/>
              <a:buNone/>
              <a:defRPr sz="1800">
                <a:solidFill>
                  <a:schemeClr val="dk2"/>
                </a:solidFill>
              </a:defRPr>
            </a:lvl5pPr>
            <a:lvl6pPr lvl="5" algn="ctr" rtl="0">
              <a:spcBef>
                <a:spcPts val="0"/>
              </a:spcBef>
              <a:spcAft>
                <a:spcPts val="0"/>
              </a:spcAft>
              <a:buClr>
                <a:schemeClr val="dk2"/>
              </a:buClr>
              <a:buSzPts val="1800"/>
              <a:buNone/>
              <a:defRPr sz="1800">
                <a:solidFill>
                  <a:schemeClr val="dk2"/>
                </a:solidFill>
              </a:defRPr>
            </a:lvl6pPr>
            <a:lvl7pPr lvl="6" algn="ctr" rtl="0">
              <a:spcBef>
                <a:spcPts val="0"/>
              </a:spcBef>
              <a:spcAft>
                <a:spcPts val="0"/>
              </a:spcAft>
              <a:buClr>
                <a:schemeClr val="dk2"/>
              </a:buClr>
              <a:buSzPts val="1800"/>
              <a:buNone/>
              <a:defRPr sz="1800">
                <a:solidFill>
                  <a:schemeClr val="dk2"/>
                </a:solidFill>
              </a:defRPr>
            </a:lvl7pPr>
            <a:lvl8pPr lvl="7" algn="ctr" rtl="0">
              <a:spcBef>
                <a:spcPts val="0"/>
              </a:spcBef>
              <a:spcAft>
                <a:spcPts val="0"/>
              </a:spcAft>
              <a:buClr>
                <a:schemeClr val="dk2"/>
              </a:buClr>
              <a:buSzPts val="1800"/>
              <a:buNone/>
              <a:defRPr sz="1800">
                <a:solidFill>
                  <a:schemeClr val="dk2"/>
                </a:solidFill>
              </a:defRPr>
            </a:lvl8pPr>
            <a:lvl9pPr lvl="8" algn="ctr" rtl="0">
              <a:spcBef>
                <a:spcPts val="0"/>
              </a:spcBef>
              <a:spcAft>
                <a:spcPts val="0"/>
              </a:spcAft>
              <a:buClr>
                <a:schemeClr val="dk2"/>
              </a:buClr>
              <a:buSzPts val="1800"/>
              <a:buNone/>
              <a:defRPr sz="1800">
                <a:solidFill>
                  <a:schemeClr val="dk2"/>
                </a:solidFill>
              </a:defRPr>
            </a:lvl9pPr>
          </a:lstStyle>
          <a:p>
            <a:endParaRPr/>
          </a:p>
        </p:txBody>
      </p:sp>
      <p:sp>
        <p:nvSpPr>
          <p:cNvPr id="123" name="Google Shape;123;p20"/>
          <p:cNvSpPr txBox="1">
            <a:spLocks noGrp="1"/>
          </p:cNvSpPr>
          <p:nvPr>
            <p:ph type="subTitle" idx="14"/>
          </p:nvPr>
        </p:nvSpPr>
        <p:spPr>
          <a:xfrm>
            <a:off x="6219627" y="3538242"/>
            <a:ext cx="1866600" cy="52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24" name="Google Shape;124;p20"/>
          <p:cNvSpPr txBox="1">
            <a:spLocks noGrp="1"/>
          </p:cNvSpPr>
          <p:nvPr>
            <p:ph type="title" idx="15"/>
          </p:nvPr>
        </p:nvSpPr>
        <p:spPr>
          <a:xfrm>
            <a:off x="1974300" y="530725"/>
            <a:ext cx="5195400" cy="528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700"/>
              <a:buNone/>
              <a:defRPr sz="3000">
                <a:solidFill>
                  <a:schemeClr val="dk2"/>
                </a:solidFill>
              </a:defRPr>
            </a:lvl1pPr>
            <a:lvl2pPr lvl="1" rtl="0">
              <a:spcBef>
                <a:spcPts val="0"/>
              </a:spcBef>
              <a:spcAft>
                <a:spcPts val="0"/>
              </a:spcAft>
              <a:buClr>
                <a:schemeClr val="dk2"/>
              </a:buClr>
              <a:buSzPts val="3000"/>
              <a:buNone/>
              <a:defRPr>
                <a:solidFill>
                  <a:schemeClr val="dk2"/>
                </a:solidFill>
              </a:defRPr>
            </a:lvl2pPr>
            <a:lvl3pPr lvl="2" rtl="0">
              <a:spcBef>
                <a:spcPts val="0"/>
              </a:spcBef>
              <a:spcAft>
                <a:spcPts val="0"/>
              </a:spcAft>
              <a:buClr>
                <a:schemeClr val="dk2"/>
              </a:buClr>
              <a:buSzPts val="3000"/>
              <a:buNone/>
              <a:defRPr>
                <a:solidFill>
                  <a:schemeClr val="dk2"/>
                </a:solidFill>
              </a:defRPr>
            </a:lvl3pPr>
            <a:lvl4pPr lvl="3" rtl="0">
              <a:spcBef>
                <a:spcPts val="0"/>
              </a:spcBef>
              <a:spcAft>
                <a:spcPts val="0"/>
              </a:spcAft>
              <a:buClr>
                <a:schemeClr val="dk2"/>
              </a:buClr>
              <a:buSzPts val="3000"/>
              <a:buNone/>
              <a:defRPr>
                <a:solidFill>
                  <a:schemeClr val="dk2"/>
                </a:solidFill>
              </a:defRPr>
            </a:lvl4pPr>
            <a:lvl5pPr lvl="4" rtl="0">
              <a:spcBef>
                <a:spcPts val="0"/>
              </a:spcBef>
              <a:spcAft>
                <a:spcPts val="0"/>
              </a:spcAft>
              <a:buClr>
                <a:schemeClr val="dk2"/>
              </a:buClr>
              <a:buSzPts val="3000"/>
              <a:buNone/>
              <a:defRPr>
                <a:solidFill>
                  <a:schemeClr val="dk2"/>
                </a:solidFill>
              </a:defRPr>
            </a:lvl5pPr>
            <a:lvl6pPr lvl="5" rtl="0">
              <a:spcBef>
                <a:spcPts val="0"/>
              </a:spcBef>
              <a:spcAft>
                <a:spcPts val="0"/>
              </a:spcAft>
              <a:buClr>
                <a:schemeClr val="dk2"/>
              </a:buClr>
              <a:buSzPts val="3000"/>
              <a:buNone/>
              <a:defRPr>
                <a:solidFill>
                  <a:schemeClr val="dk2"/>
                </a:solidFill>
              </a:defRPr>
            </a:lvl6pPr>
            <a:lvl7pPr lvl="6" rtl="0">
              <a:spcBef>
                <a:spcPts val="0"/>
              </a:spcBef>
              <a:spcAft>
                <a:spcPts val="0"/>
              </a:spcAft>
              <a:buClr>
                <a:schemeClr val="dk2"/>
              </a:buClr>
              <a:buSzPts val="3000"/>
              <a:buNone/>
              <a:defRPr>
                <a:solidFill>
                  <a:schemeClr val="dk2"/>
                </a:solidFill>
              </a:defRPr>
            </a:lvl7pPr>
            <a:lvl8pPr lvl="7" rtl="0">
              <a:spcBef>
                <a:spcPts val="0"/>
              </a:spcBef>
              <a:spcAft>
                <a:spcPts val="0"/>
              </a:spcAft>
              <a:buClr>
                <a:schemeClr val="dk2"/>
              </a:buClr>
              <a:buSzPts val="3000"/>
              <a:buNone/>
              <a:defRPr>
                <a:solidFill>
                  <a:schemeClr val="dk2"/>
                </a:solidFill>
              </a:defRPr>
            </a:lvl8pPr>
            <a:lvl9pPr lvl="8" rtl="0">
              <a:spcBef>
                <a:spcPts val="0"/>
              </a:spcBef>
              <a:spcAft>
                <a:spcPts val="0"/>
              </a:spcAft>
              <a:buClr>
                <a:schemeClr val="dk2"/>
              </a:buClr>
              <a:buSzPts val="3000"/>
              <a:buNone/>
              <a:defRPr>
                <a:solidFill>
                  <a:schemeClr val="dk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blipFill>
          <a:blip r:embed="rId2">
            <a:alphaModFix/>
          </a:blip>
          <a:stretch>
            <a:fillRect/>
          </a:stretch>
        </a:blipFill>
        <a:effectLst/>
      </p:bgPr>
    </p:bg>
    <p:spTree>
      <p:nvGrpSpPr>
        <p:cNvPr id="1" name="Shape 13"/>
        <p:cNvGrpSpPr/>
        <p:nvPr/>
      </p:nvGrpSpPr>
      <p:grpSpPr>
        <a:xfrm>
          <a:off x="0" y="0"/>
          <a:ext cx="0" cy="0"/>
          <a:chOff x="0" y="0"/>
          <a:chExt cx="0" cy="0"/>
        </a:xfrm>
      </p:grpSpPr>
      <p:sp>
        <p:nvSpPr>
          <p:cNvPr id="14" name="Google Shape;14;p3"/>
          <p:cNvSpPr/>
          <p:nvPr/>
        </p:nvSpPr>
        <p:spPr>
          <a:xfrm>
            <a:off x="832150" y="1161375"/>
            <a:ext cx="7158000" cy="2949300"/>
          </a:xfrm>
          <a:prstGeom prst="rect">
            <a:avLst/>
          </a:prstGeom>
          <a:solidFill>
            <a:srgbClr val="F3F3F3"/>
          </a:solidFill>
          <a:ln>
            <a:noFill/>
          </a:ln>
          <a:effectLst>
            <a:outerShdw blurRad="471488" dist="400050" dir="10140000" algn="bl" rotWithShape="0">
              <a:srgbClr val="000000">
                <a:alpha val="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1128175" y="1257665"/>
            <a:ext cx="7122600" cy="29493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txBox="1">
            <a:spLocks noGrp="1"/>
          </p:cNvSpPr>
          <p:nvPr>
            <p:ph type="title"/>
          </p:nvPr>
        </p:nvSpPr>
        <p:spPr>
          <a:xfrm>
            <a:off x="4339445" y="2032392"/>
            <a:ext cx="3423600" cy="6291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3600"/>
              <a:buNone/>
              <a:defRPr sz="3600">
                <a:solidFill>
                  <a:schemeClr val="dk1"/>
                </a:solidFill>
              </a:defRPr>
            </a:lvl1pPr>
            <a:lvl2pPr lvl="1" rtl="0">
              <a:spcBef>
                <a:spcPts val="0"/>
              </a:spcBef>
              <a:spcAft>
                <a:spcPts val="0"/>
              </a:spcAft>
              <a:buClr>
                <a:schemeClr val="dk1"/>
              </a:buClr>
              <a:buSzPts val="3600"/>
              <a:buNone/>
              <a:defRPr sz="3600">
                <a:solidFill>
                  <a:schemeClr val="dk1"/>
                </a:solidFill>
              </a:defRPr>
            </a:lvl2pPr>
            <a:lvl3pPr lvl="2" rtl="0">
              <a:spcBef>
                <a:spcPts val="0"/>
              </a:spcBef>
              <a:spcAft>
                <a:spcPts val="0"/>
              </a:spcAft>
              <a:buClr>
                <a:schemeClr val="dk1"/>
              </a:buClr>
              <a:buSzPts val="3600"/>
              <a:buNone/>
              <a:defRPr sz="3600">
                <a:solidFill>
                  <a:schemeClr val="dk1"/>
                </a:solidFill>
              </a:defRPr>
            </a:lvl3pPr>
            <a:lvl4pPr lvl="3" rtl="0">
              <a:spcBef>
                <a:spcPts val="0"/>
              </a:spcBef>
              <a:spcAft>
                <a:spcPts val="0"/>
              </a:spcAft>
              <a:buClr>
                <a:schemeClr val="dk1"/>
              </a:buClr>
              <a:buSzPts val="3600"/>
              <a:buNone/>
              <a:defRPr sz="3600">
                <a:solidFill>
                  <a:schemeClr val="dk1"/>
                </a:solidFill>
              </a:defRPr>
            </a:lvl4pPr>
            <a:lvl5pPr lvl="4" rtl="0">
              <a:spcBef>
                <a:spcPts val="0"/>
              </a:spcBef>
              <a:spcAft>
                <a:spcPts val="0"/>
              </a:spcAft>
              <a:buClr>
                <a:schemeClr val="dk1"/>
              </a:buClr>
              <a:buSzPts val="3600"/>
              <a:buNone/>
              <a:defRPr sz="3600">
                <a:solidFill>
                  <a:schemeClr val="dk1"/>
                </a:solidFill>
              </a:defRPr>
            </a:lvl5pPr>
            <a:lvl6pPr lvl="5" rtl="0">
              <a:spcBef>
                <a:spcPts val="0"/>
              </a:spcBef>
              <a:spcAft>
                <a:spcPts val="0"/>
              </a:spcAft>
              <a:buClr>
                <a:schemeClr val="dk1"/>
              </a:buClr>
              <a:buSzPts val="3600"/>
              <a:buNone/>
              <a:defRPr sz="3600">
                <a:solidFill>
                  <a:schemeClr val="dk1"/>
                </a:solidFill>
              </a:defRPr>
            </a:lvl6pPr>
            <a:lvl7pPr lvl="6" rtl="0">
              <a:spcBef>
                <a:spcPts val="0"/>
              </a:spcBef>
              <a:spcAft>
                <a:spcPts val="0"/>
              </a:spcAft>
              <a:buClr>
                <a:schemeClr val="dk1"/>
              </a:buClr>
              <a:buSzPts val="3600"/>
              <a:buNone/>
              <a:defRPr sz="3600">
                <a:solidFill>
                  <a:schemeClr val="dk1"/>
                </a:solidFill>
              </a:defRPr>
            </a:lvl7pPr>
            <a:lvl8pPr lvl="7" rtl="0">
              <a:spcBef>
                <a:spcPts val="0"/>
              </a:spcBef>
              <a:spcAft>
                <a:spcPts val="0"/>
              </a:spcAft>
              <a:buClr>
                <a:schemeClr val="dk1"/>
              </a:buClr>
              <a:buSzPts val="3600"/>
              <a:buNone/>
              <a:defRPr sz="3600">
                <a:solidFill>
                  <a:schemeClr val="dk1"/>
                </a:solidFill>
              </a:defRPr>
            </a:lvl8pPr>
            <a:lvl9pPr lvl="8" rtl="0">
              <a:spcBef>
                <a:spcPts val="0"/>
              </a:spcBef>
              <a:spcAft>
                <a:spcPts val="0"/>
              </a:spcAft>
              <a:buClr>
                <a:schemeClr val="dk1"/>
              </a:buClr>
              <a:buSzPts val="3600"/>
              <a:buNone/>
              <a:defRPr sz="3600">
                <a:solidFill>
                  <a:schemeClr val="dk1"/>
                </a:solidFill>
              </a:defRPr>
            </a:lvl9pPr>
          </a:lstStyle>
          <a:p>
            <a:endParaRPr/>
          </a:p>
        </p:txBody>
      </p:sp>
      <p:sp>
        <p:nvSpPr>
          <p:cNvPr id="17" name="Google Shape;17;p3"/>
          <p:cNvSpPr txBox="1">
            <a:spLocks noGrp="1"/>
          </p:cNvSpPr>
          <p:nvPr>
            <p:ph type="title" idx="2" hasCustomPrompt="1"/>
          </p:nvPr>
        </p:nvSpPr>
        <p:spPr>
          <a:xfrm>
            <a:off x="1391520" y="1505475"/>
            <a:ext cx="2575200" cy="1382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0300"/>
              <a:buNone/>
              <a:defRPr sz="20300">
                <a:solidFill>
                  <a:schemeClr val="dk1"/>
                </a:solidFill>
              </a:defRPr>
            </a:lvl1pPr>
            <a:lvl2pPr lvl="1" algn="ctr" rtl="0">
              <a:spcBef>
                <a:spcPts val="0"/>
              </a:spcBef>
              <a:spcAft>
                <a:spcPts val="0"/>
              </a:spcAft>
              <a:buClr>
                <a:schemeClr val="dk1"/>
              </a:buClr>
              <a:buSzPts val="12300"/>
              <a:buNone/>
              <a:defRPr sz="12300">
                <a:solidFill>
                  <a:schemeClr val="dk1"/>
                </a:solidFill>
              </a:defRPr>
            </a:lvl2pPr>
            <a:lvl3pPr lvl="2" algn="ctr" rtl="0">
              <a:spcBef>
                <a:spcPts val="0"/>
              </a:spcBef>
              <a:spcAft>
                <a:spcPts val="0"/>
              </a:spcAft>
              <a:buClr>
                <a:schemeClr val="dk1"/>
              </a:buClr>
              <a:buSzPts val="12300"/>
              <a:buNone/>
              <a:defRPr sz="12300">
                <a:solidFill>
                  <a:schemeClr val="dk1"/>
                </a:solidFill>
              </a:defRPr>
            </a:lvl3pPr>
            <a:lvl4pPr lvl="3" algn="ctr" rtl="0">
              <a:spcBef>
                <a:spcPts val="0"/>
              </a:spcBef>
              <a:spcAft>
                <a:spcPts val="0"/>
              </a:spcAft>
              <a:buClr>
                <a:schemeClr val="dk1"/>
              </a:buClr>
              <a:buSzPts val="12300"/>
              <a:buNone/>
              <a:defRPr sz="12300">
                <a:solidFill>
                  <a:schemeClr val="dk1"/>
                </a:solidFill>
              </a:defRPr>
            </a:lvl4pPr>
            <a:lvl5pPr lvl="4" algn="ctr" rtl="0">
              <a:spcBef>
                <a:spcPts val="0"/>
              </a:spcBef>
              <a:spcAft>
                <a:spcPts val="0"/>
              </a:spcAft>
              <a:buClr>
                <a:schemeClr val="dk1"/>
              </a:buClr>
              <a:buSzPts val="12300"/>
              <a:buNone/>
              <a:defRPr sz="12300">
                <a:solidFill>
                  <a:schemeClr val="dk1"/>
                </a:solidFill>
              </a:defRPr>
            </a:lvl5pPr>
            <a:lvl6pPr lvl="5" algn="ctr" rtl="0">
              <a:spcBef>
                <a:spcPts val="0"/>
              </a:spcBef>
              <a:spcAft>
                <a:spcPts val="0"/>
              </a:spcAft>
              <a:buClr>
                <a:schemeClr val="dk1"/>
              </a:buClr>
              <a:buSzPts val="12300"/>
              <a:buNone/>
              <a:defRPr sz="12300">
                <a:solidFill>
                  <a:schemeClr val="dk1"/>
                </a:solidFill>
              </a:defRPr>
            </a:lvl6pPr>
            <a:lvl7pPr lvl="6" algn="ctr" rtl="0">
              <a:spcBef>
                <a:spcPts val="0"/>
              </a:spcBef>
              <a:spcAft>
                <a:spcPts val="0"/>
              </a:spcAft>
              <a:buClr>
                <a:schemeClr val="dk1"/>
              </a:buClr>
              <a:buSzPts val="12300"/>
              <a:buNone/>
              <a:defRPr sz="12300">
                <a:solidFill>
                  <a:schemeClr val="dk1"/>
                </a:solidFill>
              </a:defRPr>
            </a:lvl7pPr>
            <a:lvl8pPr lvl="7" algn="ctr" rtl="0">
              <a:spcBef>
                <a:spcPts val="0"/>
              </a:spcBef>
              <a:spcAft>
                <a:spcPts val="0"/>
              </a:spcAft>
              <a:buClr>
                <a:schemeClr val="dk1"/>
              </a:buClr>
              <a:buSzPts val="12300"/>
              <a:buNone/>
              <a:defRPr sz="12300">
                <a:solidFill>
                  <a:schemeClr val="dk1"/>
                </a:solidFill>
              </a:defRPr>
            </a:lvl8pPr>
            <a:lvl9pPr lvl="8" algn="ctr" rtl="0">
              <a:spcBef>
                <a:spcPts val="0"/>
              </a:spcBef>
              <a:spcAft>
                <a:spcPts val="0"/>
              </a:spcAft>
              <a:buClr>
                <a:schemeClr val="dk1"/>
              </a:buClr>
              <a:buSzPts val="12300"/>
              <a:buNone/>
              <a:defRPr sz="12300">
                <a:solidFill>
                  <a:schemeClr val="dk1"/>
                </a:solidFill>
              </a:defRPr>
            </a:lvl9pPr>
          </a:lstStyle>
          <a:p>
            <a:r>
              <a:t>xx%</a:t>
            </a:r>
          </a:p>
        </p:txBody>
      </p:sp>
      <p:sp>
        <p:nvSpPr>
          <p:cNvPr id="18" name="Google Shape;18;p3"/>
          <p:cNvSpPr txBox="1">
            <a:spLocks noGrp="1"/>
          </p:cNvSpPr>
          <p:nvPr>
            <p:ph type="subTitle" idx="1"/>
          </p:nvPr>
        </p:nvSpPr>
        <p:spPr>
          <a:xfrm>
            <a:off x="4339445" y="3062708"/>
            <a:ext cx="3246900" cy="40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1pPr>
            <a:lvl2pPr lvl="1"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2pPr>
            <a:lvl3pPr lvl="2"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3pPr>
            <a:lvl4pPr lvl="3"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4pPr>
            <a:lvl5pPr lvl="4"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5pPr>
            <a:lvl6pPr lvl="5"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6pPr>
            <a:lvl7pPr lvl="6"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7pPr>
            <a:lvl8pPr lvl="7"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8pPr>
            <a:lvl9pPr lvl="8" rtl="0">
              <a:lnSpc>
                <a:spcPct val="100000"/>
              </a:lnSpc>
              <a:spcBef>
                <a:spcPts val="0"/>
              </a:spcBef>
              <a:spcAft>
                <a:spcPts val="0"/>
              </a:spcAft>
              <a:buClr>
                <a:schemeClr val="dk1"/>
              </a:buClr>
              <a:buSzPts val="1600"/>
              <a:buFont typeface="Lato"/>
              <a:buNone/>
              <a:defRPr sz="1600">
                <a:solidFill>
                  <a:schemeClr val="dk1"/>
                </a:solidFill>
                <a:latin typeface="Lato"/>
                <a:ea typeface="Lato"/>
                <a:cs typeface="Lato"/>
                <a:sym typeface="Lato"/>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Numbers and text">
  <p:cSld name="CUSTOM_23">
    <p:bg>
      <p:bgPr>
        <a:blipFill>
          <a:blip r:embed="rId2">
            <a:alphaModFix/>
          </a:blip>
          <a:stretch>
            <a:fillRect/>
          </a:stretch>
        </a:blipFill>
        <a:effectLst/>
      </p:bgPr>
    </p:bg>
    <p:spTree>
      <p:nvGrpSpPr>
        <p:cNvPr id="1" name="Shape 125"/>
        <p:cNvGrpSpPr/>
        <p:nvPr/>
      </p:nvGrpSpPr>
      <p:grpSpPr>
        <a:xfrm>
          <a:off x="0" y="0"/>
          <a:ext cx="0" cy="0"/>
          <a:chOff x="0" y="0"/>
          <a:chExt cx="0" cy="0"/>
        </a:xfrm>
      </p:grpSpPr>
      <p:sp>
        <p:nvSpPr>
          <p:cNvPr id="126" name="Google Shape;126;p21"/>
          <p:cNvSpPr/>
          <p:nvPr/>
        </p:nvSpPr>
        <p:spPr>
          <a:xfrm>
            <a:off x="431075" y="1373675"/>
            <a:ext cx="8155800" cy="2316000"/>
          </a:xfrm>
          <a:prstGeom prst="rect">
            <a:avLst/>
          </a:prstGeom>
          <a:solidFill>
            <a:schemeClr val="dk1"/>
          </a:solidFill>
          <a:ln>
            <a:noFill/>
          </a:ln>
          <a:effectLst>
            <a:outerShdw blurRad="614363" dist="504825" dir="9420000" algn="bl" rotWithShape="0">
              <a:srgbClr val="000000">
                <a:alpha val="6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1"/>
          <p:cNvSpPr/>
          <p:nvPr/>
        </p:nvSpPr>
        <p:spPr>
          <a:xfrm>
            <a:off x="416599" y="1373676"/>
            <a:ext cx="8155800" cy="2316000"/>
          </a:xfrm>
          <a:prstGeom prst="rect">
            <a:avLst/>
          </a:pr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1"/>
          <p:cNvSpPr/>
          <p:nvPr/>
        </p:nvSpPr>
        <p:spPr>
          <a:xfrm>
            <a:off x="571601" y="1560269"/>
            <a:ext cx="8155800" cy="2316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1"/>
          <p:cNvSpPr txBox="1">
            <a:spLocks noGrp="1"/>
          </p:cNvSpPr>
          <p:nvPr>
            <p:ph type="subTitle" idx="1"/>
          </p:nvPr>
        </p:nvSpPr>
        <p:spPr>
          <a:xfrm>
            <a:off x="806099" y="2607775"/>
            <a:ext cx="2286600" cy="753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solidFill>
                  <a:schemeClr val="dk2"/>
                </a:solidFill>
              </a:defRPr>
            </a:lvl1pPr>
            <a:lvl2pPr lvl="1" algn="ctr" rtl="0">
              <a:lnSpc>
                <a:spcPct val="100000"/>
              </a:lnSpc>
              <a:spcBef>
                <a:spcPts val="0"/>
              </a:spcBef>
              <a:spcAft>
                <a:spcPts val="0"/>
              </a:spcAft>
              <a:buClr>
                <a:schemeClr val="dk2"/>
              </a:buClr>
              <a:buSzPts val="1400"/>
              <a:buNone/>
              <a:defRPr sz="1400">
                <a:solidFill>
                  <a:schemeClr val="dk2"/>
                </a:solidFill>
              </a:defRPr>
            </a:lvl2pPr>
            <a:lvl3pPr lvl="2" algn="ctr" rtl="0">
              <a:lnSpc>
                <a:spcPct val="100000"/>
              </a:lnSpc>
              <a:spcBef>
                <a:spcPts val="0"/>
              </a:spcBef>
              <a:spcAft>
                <a:spcPts val="0"/>
              </a:spcAft>
              <a:buClr>
                <a:schemeClr val="dk2"/>
              </a:buClr>
              <a:buSzPts val="1400"/>
              <a:buNone/>
              <a:defRPr sz="1400">
                <a:solidFill>
                  <a:schemeClr val="dk2"/>
                </a:solidFill>
              </a:defRPr>
            </a:lvl3pPr>
            <a:lvl4pPr lvl="3" algn="ctr" rtl="0">
              <a:lnSpc>
                <a:spcPct val="100000"/>
              </a:lnSpc>
              <a:spcBef>
                <a:spcPts val="0"/>
              </a:spcBef>
              <a:spcAft>
                <a:spcPts val="0"/>
              </a:spcAft>
              <a:buClr>
                <a:schemeClr val="dk2"/>
              </a:buClr>
              <a:buSzPts val="1400"/>
              <a:buNone/>
              <a:defRPr sz="1400">
                <a:solidFill>
                  <a:schemeClr val="dk2"/>
                </a:solidFill>
              </a:defRPr>
            </a:lvl4pPr>
            <a:lvl5pPr lvl="4" algn="ctr" rtl="0">
              <a:lnSpc>
                <a:spcPct val="100000"/>
              </a:lnSpc>
              <a:spcBef>
                <a:spcPts val="0"/>
              </a:spcBef>
              <a:spcAft>
                <a:spcPts val="0"/>
              </a:spcAft>
              <a:buClr>
                <a:schemeClr val="dk2"/>
              </a:buClr>
              <a:buSzPts val="1400"/>
              <a:buNone/>
              <a:defRPr sz="1400">
                <a:solidFill>
                  <a:schemeClr val="dk2"/>
                </a:solidFill>
              </a:defRPr>
            </a:lvl5pPr>
            <a:lvl6pPr lvl="5" algn="ctr" rtl="0">
              <a:lnSpc>
                <a:spcPct val="100000"/>
              </a:lnSpc>
              <a:spcBef>
                <a:spcPts val="0"/>
              </a:spcBef>
              <a:spcAft>
                <a:spcPts val="0"/>
              </a:spcAft>
              <a:buClr>
                <a:schemeClr val="dk2"/>
              </a:buClr>
              <a:buSzPts val="1400"/>
              <a:buNone/>
              <a:defRPr sz="1400">
                <a:solidFill>
                  <a:schemeClr val="dk2"/>
                </a:solidFill>
              </a:defRPr>
            </a:lvl6pPr>
            <a:lvl7pPr lvl="6" algn="ctr" rtl="0">
              <a:lnSpc>
                <a:spcPct val="100000"/>
              </a:lnSpc>
              <a:spcBef>
                <a:spcPts val="0"/>
              </a:spcBef>
              <a:spcAft>
                <a:spcPts val="0"/>
              </a:spcAft>
              <a:buClr>
                <a:schemeClr val="dk2"/>
              </a:buClr>
              <a:buSzPts val="1400"/>
              <a:buNone/>
              <a:defRPr sz="1400">
                <a:solidFill>
                  <a:schemeClr val="dk2"/>
                </a:solidFill>
              </a:defRPr>
            </a:lvl7pPr>
            <a:lvl8pPr lvl="7" algn="ctr" rtl="0">
              <a:lnSpc>
                <a:spcPct val="100000"/>
              </a:lnSpc>
              <a:spcBef>
                <a:spcPts val="0"/>
              </a:spcBef>
              <a:spcAft>
                <a:spcPts val="0"/>
              </a:spcAft>
              <a:buClr>
                <a:schemeClr val="dk2"/>
              </a:buClr>
              <a:buSzPts val="1400"/>
              <a:buNone/>
              <a:defRPr sz="1400">
                <a:solidFill>
                  <a:schemeClr val="dk2"/>
                </a:solidFill>
              </a:defRPr>
            </a:lvl8pPr>
            <a:lvl9pPr lvl="8" algn="ctr" rtl="0">
              <a:lnSpc>
                <a:spcPct val="100000"/>
              </a:lnSpc>
              <a:spcBef>
                <a:spcPts val="0"/>
              </a:spcBef>
              <a:spcAft>
                <a:spcPts val="0"/>
              </a:spcAft>
              <a:buClr>
                <a:schemeClr val="dk2"/>
              </a:buClr>
              <a:buSzPts val="1400"/>
              <a:buNone/>
              <a:defRPr sz="1400">
                <a:solidFill>
                  <a:schemeClr val="dk2"/>
                </a:solidFill>
              </a:defRPr>
            </a:lvl9pPr>
          </a:lstStyle>
          <a:p>
            <a:endParaRPr/>
          </a:p>
        </p:txBody>
      </p:sp>
      <p:sp>
        <p:nvSpPr>
          <p:cNvPr id="130" name="Google Shape;130;p21"/>
          <p:cNvSpPr txBox="1">
            <a:spLocks noGrp="1"/>
          </p:cNvSpPr>
          <p:nvPr>
            <p:ph type="subTitle" idx="2"/>
          </p:nvPr>
        </p:nvSpPr>
        <p:spPr>
          <a:xfrm>
            <a:off x="3439674" y="2607775"/>
            <a:ext cx="2286600" cy="753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solidFill>
                  <a:schemeClr val="dk2"/>
                </a:solidFill>
              </a:defRPr>
            </a:lvl1pPr>
            <a:lvl2pPr lvl="1" algn="ctr" rtl="0">
              <a:lnSpc>
                <a:spcPct val="100000"/>
              </a:lnSpc>
              <a:spcBef>
                <a:spcPts val="0"/>
              </a:spcBef>
              <a:spcAft>
                <a:spcPts val="0"/>
              </a:spcAft>
              <a:buClr>
                <a:schemeClr val="dk2"/>
              </a:buClr>
              <a:buSzPts val="1400"/>
              <a:buNone/>
              <a:defRPr sz="1400">
                <a:solidFill>
                  <a:schemeClr val="dk2"/>
                </a:solidFill>
              </a:defRPr>
            </a:lvl2pPr>
            <a:lvl3pPr lvl="2" algn="ctr" rtl="0">
              <a:lnSpc>
                <a:spcPct val="100000"/>
              </a:lnSpc>
              <a:spcBef>
                <a:spcPts val="0"/>
              </a:spcBef>
              <a:spcAft>
                <a:spcPts val="0"/>
              </a:spcAft>
              <a:buClr>
                <a:schemeClr val="dk2"/>
              </a:buClr>
              <a:buSzPts val="1400"/>
              <a:buNone/>
              <a:defRPr sz="1400">
                <a:solidFill>
                  <a:schemeClr val="dk2"/>
                </a:solidFill>
              </a:defRPr>
            </a:lvl3pPr>
            <a:lvl4pPr lvl="3" algn="ctr" rtl="0">
              <a:lnSpc>
                <a:spcPct val="100000"/>
              </a:lnSpc>
              <a:spcBef>
                <a:spcPts val="0"/>
              </a:spcBef>
              <a:spcAft>
                <a:spcPts val="0"/>
              </a:spcAft>
              <a:buClr>
                <a:schemeClr val="dk2"/>
              </a:buClr>
              <a:buSzPts val="1400"/>
              <a:buNone/>
              <a:defRPr sz="1400">
                <a:solidFill>
                  <a:schemeClr val="dk2"/>
                </a:solidFill>
              </a:defRPr>
            </a:lvl4pPr>
            <a:lvl5pPr lvl="4" algn="ctr" rtl="0">
              <a:lnSpc>
                <a:spcPct val="100000"/>
              </a:lnSpc>
              <a:spcBef>
                <a:spcPts val="0"/>
              </a:spcBef>
              <a:spcAft>
                <a:spcPts val="0"/>
              </a:spcAft>
              <a:buClr>
                <a:schemeClr val="dk2"/>
              </a:buClr>
              <a:buSzPts val="1400"/>
              <a:buNone/>
              <a:defRPr sz="1400">
                <a:solidFill>
                  <a:schemeClr val="dk2"/>
                </a:solidFill>
              </a:defRPr>
            </a:lvl5pPr>
            <a:lvl6pPr lvl="5" algn="ctr" rtl="0">
              <a:lnSpc>
                <a:spcPct val="100000"/>
              </a:lnSpc>
              <a:spcBef>
                <a:spcPts val="0"/>
              </a:spcBef>
              <a:spcAft>
                <a:spcPts val="0"/>
              </a:spcAft>
              <a:buClr>
                <a:schemeClr val="dk2"/>
              </a:buClr>
              <a:buSzPts val="1400"/>
              <a:buNone/>
              <a:defRPr sz="1400">
                <a:solidFill>
                  <a:schemeClr val="dk2"/>
                </a:solidFill>
              </a:defRPr>
            </a:lvl6pPr>
            <a:lvl7pPr lvl="6" algn="ctr" rtl="0">
              <a:lnSpc>
                <a:spcPct val="100000"/>
              </a:lnSpc>
              <a:spcBef>
                <a:spcPts val="0"/>
              </a:spcBef>
              <a:spcAft>
                <a:spcPts val="0"/>
              </a:spcAft>
              <a:buClr>
                <a:schemeClr val="dk2"/>
              </a:buClr>
              <a:buSzPts val="1400"/>
              <a:buNone/>
              <a:defRPr sz="1400">
                <a:solidFill>
                  <a:schemeClr val="dk2"/>
                </a:solidFill>
              </a:defRPr>
            </a:lvl7pPr>
            <a:lvl8pPr lvl="7" algn="ctr" rtl="0">
              <a:lnSpc>
                <a:spcPct val="100000"/>
              </a:lnSpc>
              <a:spcBef>
                <a:spcPts val="0"/>
              </a:spcBef>
              <a:spcAft>
                <a:spcPts val="0"/>
              </a:spcAft>
              <a:buClr>
                <a:schemeClr val="dk2"/>
              </a:buClr>
              <a:buSzPts val="1400"/>
              <a:buNone/>
              <a:defRPr sz="1400">
                <a:solidFill>
                  <a:schemeClr val="dk2"/>
                </a:solidFill>
              </a:defRPr>
            </a:lvl8pPr>
            <a:lvl9pPr lvl="8" algn="ctr" rtl="0">
              <a:lnSpc>
                <a:spcPct val="100000"/>
              </a:lnSpc>
              <a:spcBef>
                <a:spcPts val="0"/>
              </a:spcBef>
              <a:spcAft>
                <a:spcPts val="0"/>
              </a:spcAft>
              <a:buClr>
                <a:schemeClr val="dk2"/>
              </a:buClr>
              <a:buSzPts val="1400"/>
              <a:buNone/>
              <a:defRPr sz="1400">
                <a:solidFill>
                  <a:schemeClr val="dk2"/>
                </a:solidFill>
              </a:defRPr>
            </a:lvl9pPr>
          </a:lstStyle>
          <a:p>
            <a:endParaRPr/>
          </a:p>
        </p:txBody>
      </p:sp>
      <p:sp>
        <p:nvSpPr>
          <p:cNvPr id="131" name="Google Shape;131;p21"/>
          <p:cNvSpPr txBox="1">
            <a:spLocks noGrp="1"/>
          </p:cNvSpPr>
          <p:nvPr>
            <p:ph type="subTitle" idx="3"/>
          </p:nvPr>
        </p:nvSpPr>
        <p:spPr>
          <a:xfrm>
            <a:off x="6051301" y="2607775"/>
            <a:ext cx="2286600" cy="753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solidFill>
                  <a:schemeClr val="dk2"/>
                </a:solidFill>
              </a:defRPr>
            </a:lvl1pPr>
            <a:lvl2pPr lvl="1" algn="ctr" rtl="0">
              <a:lnSpc>
                <a:spcPct val="100000"/>
              </a:lnSpc>
              <a:spcBef>
                <a:spcPts val="0"/>
              </a:spcBef>
              <a:spcAft>
                <a:spcPts val="0"/>
              </a:spcAft>
              <a:buClr>
                <a:schemeClr val="dk2"/>
              </a:buClr>
              <a:buSzPts val="1400"/>
              <a:buNone/>
              <a:defRPr sz="1400">
                <a:solidFill>
                  <a:schemeClr val="dk2"/>
                </a:solidFill>
              </a:defRPr>
            </a:lvl2pPr>
            <a:lvl3pPr lvl="2" algn="ctr" rtl="0">
              <a:lnSpc>
                <a:spcPct val="100000"/>
              </a:lnSpc>
              <a:spcBef>
                <a:spcPts val="0"/>
              </a:spcBef>
              <a:spcAft>
                <a:spcPts val="0"/>
              </a:spcAft>
              <a:buClr>
                <a:schemeClr val="dk2"/>
              </a:buClr>
              <a:buSzPts val="1400"/>
              <a:buNone/>
              <a:defRPr sz="1400">
                <a:solidFill>
                  <a:schemeClr val="dk2"/>
                </a:solidFill>
              </a:defRPr>
            </a:lvl3pPr>
            <a:lvl4pPr lvl="3" algn="ctr" rtl="0">
              <a:lnSpc>
                <a:spcPct val="100000"/>
              </a:lnSpc>
              <a:spcBef>
                <a:spcPts val="0"/>
              </a:spcBef>
              <a:spcAft>
                <a:spcPts val="0"/>
              </a:spcAft>
              <a:buClr>
                <a:schemeClr val="dk2"/>
              </a:buClr>
              <a:buSzPts val="1400"/>
              <a:buNone/>
              <a:defRPr sz="1400">
                <a:solidFill>
                  <a:schemeClr val="dk2"/>
                </a:solidFill>
              </a:defRPr>
            </a:lvl4pPr>
            <a:lvl5pPr lvl="4" algn="ctr" rtl="0">
              <a:lnSpc>
                <a:spcPct val="100000"/>
              </a:lnSpc>
              <a:spcBef>
                <a:spcPts val="0"/>
              </a:spcBef>
              <a:spcAft>
                <a:spcPts val="0"/>
              </a:spcAft>
              <a:buClr>
                <a:schemeClr val="dk2"/>
              </a:buClr>
              <a:buSzPts val="1400"/>
              <a:buNone/>
              <a:defRPr sz="1400">
                <a:solidFill>
                  <a:schemeClr val="dk2"/>
                </a:solidFill>
              </a:defRPr>
            </a:lvl5pPr>
            <a:lvl6pPr lvl="5" algn="ctr" rtl="0">
              <a:lnSpc>
                <a:spcPct val="100000"/>
              </a:lnSpc>
              <a:spcBef>
                <a:spcPts val="0"/>
              </a:spcBef>
              <a:spcAft>
                <a:spcPts val="0"/>
              </a:spcAft>
              <a:buClr>
                <a:schemeClr val="dk2"/>
              </a:buClr>
              <a:buSzPts val="1400"/>
              <a:buNone/>
              <a:defRPr sz="1400">
                <a:solidFill>
                  <a:schemeClr val="dk2"/>
                </a:solidFill>
              </a:defRPr>
            </a:lvl6pPr>
            <a:lvl7pPr lvl="6" algn="ctr" rtl="0">
              <a:lnSpc>
                <a:spcPct val="100000"/>
              </a:lnSpc>
              <a:spcBef>
                <a:spcPts val="0"/>
              </a:spcBef>
              <a:spcAft>
                <a:spcPts val="0"/>
              </a:spcAft>
              <a:buClr>
                <a:schemeClr val="dk2"/>
              </a:buClr>
              <a:buSzPts val="1400"/>
              <a:buNone/>
              <a:defRPr sz="1400">
                <a:solidFill>
                  <a:schemeClr val="dk2"/>
                </a:solidFill>
              </a:defRPr>
            </a:lvl7pPr>
            <a:lvl8pPr lvl="7" algn="ctr" rtl="0">
              <a:lnSpc>
                <a:spcPct val="100000"/>
              </a:lnSpc>
              <a:spcBef>
                <a:spcPts val="0"/>
              </a:spcBef>
              <a:spcAft>
                <a:spcPts val="0"/>
              </a:spcAft>
              <a:buClr>
                <a:schemeClr val="dk2"/>
              </a:buClr>
              <a:buSzPts val="1400"/>
              <a:buNone/>
              <a:defRPr sz="1400">
                <a:solidFill>
                  <a:schemeClr val="dk2"/>
                </a:solidFill>
              </a:defRPr>
            </a:lvl8pPr>
            <a:lvl9pPr lvl="8" algn="ctr" rtl="0">
              <a:lnSpc>
                <a:spcPct val="100000"/>
              </a:lnSpc>
              <a:spcBef>
                <a:spcPts val="0"/>
              </a:spcBef>
              <a:spcAft>
                <a:spcPts val="0"/>
              </a:spcAft>
              <a:buClr>
                <a:schemeClr val="dk2"/>
              </a:buClr>
              <a:buSzPts val="1400"/>
              <a:buNone/>
              <a:defRPr sz="1400">
                <a:solidFill>
                  <a:schemeClr val="dk2"/>
                </a:solidFill>
              </a:defRPr>
            </a:lvl9pPr>
          </a:lstStyle>
          <a:p>
            <a:endParaRPr/>
          </a:p>
        </p:txBody>
      </p:sp>
      <p:sp>
        <p:nvSpPr>
          <p:cNvPr id="132" name="Google Shape;132;p21"/>
          <p:cNvSpPr txBox="1">
            <a:spLocks noGrp="1"/>
          </p:cNvSpPr>
          <p:nvPr>
            <p:ph type="title" hasCustomPrompt="1"/>
          </p:nvPr>
        </p:nvSpPr>
        <p:spPr>
          <a:xfrm>
            <a:off x="740699" y="1934725"/>
            <a:ext cx="2417400" cy="753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4400"/>
              <a:buNone/>
              <a:defRPr sz="4400">
                <a:solidFill>
                  <a:schemeClr val="dk2"/>
                </a:solidFill>
              </a:defRPr>
            </a:lvl1pPr>
            <a:lvl2pPr lvl="1" algn="ctr" rtl="0">
              <a:spcBef>
                <a:spcPts val="0"/>
              </a:spcBef>
              <a:spcAft>
                <a:spcPts val="0"/>
              </a:spcAft>
              <a:buClr>
                <a:schemeClr val="dk2"/>
              </a:buClr>
              <a:buSzPts val="4400"/>
              <a:buNone/>
              <a:defRPr sz="4400">
                <a:solidFill>
                  <a:schemeClr val="dk2"/>
                </a:solidFill>
              </a:defRPr>
            </a:lvl2pPr>
            <a:lvl3pPr lvl="2" algn="ctr" rtl="0">
              <a:spcBef>
                <a:spcPts val="0"/>
              </a:spcBef>
              <a:spcAft>
                <a:spcPts val="0"/>
              </a:spcAft>
              <a:buClr>
                <a:schemeClr val="dk2"/>
              </a:buClr>
              <a:buSzPts val="4400"/>
              <a:buNone/>
              <a:defRPr sz="4400">
                <a:solidFill>
                  <a:schemeClr val="dk2"/>
                </a:solidFill>
              </a:defRPr>
            </a:lvl3pPr>
            <a:lvl4pPr lvl="3" algn="ctr" rtl="0">
              <a:spcBef>
                <a:spcPts val="0"/>
              </a:spcBef>
              <a:spcAft>
                <a:spcPts val="0"/>
              </a:spcAft>
              <a:buClr>
                <a:schemeClr val="dk2"/>
              </a:buClr>
              <a:buSzPts val="4400"/>
              <a:buNone/>
              <a:defRPr sz="4400">
                <a:solidFill>
                  <a:schemeClr val="dk2"/>
                </a:solidFill>
              </a:defRPr>
            </a:lvl4pPr>
            <a:lvl5pPr lvl="4" algn="ctr" rtl="0">
              <a:spcBef>
                <a:spcPts val="0"/>
              </a:spcBef>
              <a:spcAft>
                <a:spcPts val="0"/>
              </a:spcAft>
              <a:buClr>
                <a:schemeClr val="dk2"/>
              </a:buClr>
              <a:buSzPts val="4400"/>
              <a:buNone/>
              <a:defRPr sz="4400">
                <a:solidFill>
                  <a:schemeClr val="dk2"/>
                </a:solidFill>
              </a:defRPr>
            </a:lvl5pPr>
            <a:lvl6pPr lvl="5" algn="ctr" rtl="0">
              <a:spcBef>
                <a:spcPts val="0"/>
              </a:spcBef>
              <a:spcAft>
                <a:spcPts val="0"/>
              </a:spcAft>
              <a:buClr>
                <a:schemeClr val="dk2"/>
              </a:buClr>
              <a:buSzPts val="4400"/>
              <a:buNone/>
              <a:defRPr sz="4400">
                <a:solidFill>
                  <a:schemeClr val="dk2"/>
                </a:solidFill>
              </a:defRPr>
            </a:lvl6pPr>
            <a:lvl7pPr lvl="6" algn="ctr" rtl="0">
              <a:spcBef>
                <a:spcPts val="0"/>
              </a:spcBef>
              <a:spcAft>
                <a:spcPts val="0"/>
              </a:spcAft>
              <a:buClr>
                <a:schemeClr val="dk2"/>
              </a:buClr>
              <a:buSzPts val="4400"/>
              <a:buNone/>
              <a:defRPr sz="4400">
                <a:solidFill>
                  <a:schemeClr val="dk2"/>
                </a:solidFill>
              </a:defRPr>
            </a:lvl7pPr>
            <a:lvl8pPr lvl="7" algn="ctr" rtl="0">
              <a:spcBef>
                <a:spcPts val="0"/>
              </a:spcBef>
              <a:spcAft>
                <a:spcPts val="0"/>
              </a:spcAft>
              <a:buClr>
                <a:schemeClr val="dk2"/>
              </a:buClr>
              <a:buSzPts val="4400"/>
              <a:buNone/>
              <a:defRPr sz="4400">
                <a:solidFill>
                  <a:schemeClr val="dk2"/>
                </a:solidFill>
              </a:defRPr>
            </a:lvl8pPr>
            <a:lvl9pPr lvl="8" algn="ctr" rtl="0">
              <a:spcBef>
                <a:spcPts val="0"/>
              </a:spcBef>
              <a:spcAft>
                <a:spcPts val="0"/>
              </a:spcAft>
              <a:buClr>
                <a:schemeClr val="dk2"/>
              </a:buClr>
              <a:buSzPts val="4400"/>
              <a:buNone/>
              <a:defRPr sz="4400">
                <a:solidFill>
                  <a:schemeClr val="dk2"/>
                </a:solidFill>
              </a:defRPr>
            </a:lvl9pPr>
          </a:lstStyle>
          <a:p>
            <a:r>
              <a:t>xx%</a:t>
            </a:r>
          </a:p>
        </p:txBody>
      </p:sp>
      <p:sp>
        <p:nvSpPr>
          <p:cNvPr id="133" name="Google Shape;133;p21"/>
          <p:cNvSpPr txBox="1">
            <a:spLocks noGrp="1"/>
          </p:cNvSpPr>
          <p:nvPr>
            <p:ph type="title" idx="4" hasCustomPrompt="1"/>
          </p:nvPr>
        </p:nvSpPr>
        <p:spPr>
          <a:xfrm>
            <a:off x="3363300" y="1934725"/>
            <a:ext cx="2417400" cy="753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4400"/>
              <a:buNone/>
              <a:defRPr sz="4400">
                <a:solidFill>
                  <a:schemeClr val="dk2"/>
                </a:solidFill>
              </a:defRPr>
            </a:lvl1pPr>
            <a:lvl2pPr lvl="1" algn="ctr" rtl="0">
              <a:spcBef>
                <a:spcPts val="0"/>
              </a:spcBef>
              <a:spcAft>
                <a:spcPts val="0"/>
              </a:spcAft>
              <a:buClr>
                <a:schemeClr val="dk2"/>
              </a:buClr>
              <a:buSzPts val="4400"/>
              <a:buNone/>
              <a:defRPr sz="4400">
                <a:solidFill>
                  <a:schemeClr val="dk2"/>
                </a:solidFill>
              </a:defRPr>
            </a:lvl2pPr>
            <a:lvl3pPr lvl="2" algn="ctr" rtl="0">
              <a:spcBef>
                <a:spcPts val="0"/>
              </a:spcBef>
              <a:spcAft>
                <a:spcPts val="0"/>
              </a:spcAft>
              <a:buClr>
                <a:schemeClr val="dk2"/>
              </a:buClr>
              <a:buSzPts val="4400"/>
              <a:buNone/>
              <a:defRPr sz="4400">
                <a:solidFill>
                  <a:schemeClr val="dk2"/>
                </a:solidFill>
              </a:defRPr>
            </a:lvl3pPr>
            <a:lvl4pPr lvl="3" algn="ctr" rtl="0">
              <a:spcBef>
                <a:spcPts val="0"/>
              </a:spcBef>
              <a:spcAft>
                <a:spcPts val="0"/>
              </a:spcAft>
              <a:buClr>
                <a:schemeClr val="dk2"/>
              </a:buClr>
              <a:buSzPts val="4400"/>
              <a:buNone/>
              <a:defRPr sz="4400">
                <a:solidFill>
                  <a:schemeClr val="dk2"/>
                </a:solidFill>
              </a:defRPr>
            </a:lvl4pPr>
            <a:lvl5pPr lvl="4" algn="ctr" rtl="0">
              <a:spcBef>
                <a:spcPts val="0"/>
              </a:spcBef>
              <a:spcAft>
                <a:spcPts val="0"/>
              </a:spcAft>
              <a:buClr>
                <a:schemeClr val="dk2"/>
              </a:buClr>
              <a:buSzPts val="4400"/>
              <a:buNone/>
              <a:defRPr sz="4400">
                <a:solidFill>
                  <a:schemeClr val="dk2"/>
                </a:solidFill>
              </a:defRPr>
            </a:lvl5pPr>
            <a:lvl6pPr lvl="5" algn="ctr" rtl="0">
              <a:spcBef>
                <a:spcPts val="0"/>
              </a:spcBef>
              <a:spcAft>
                <a:spcPts val="0"/>
              </a:spcAft>
              <a:buClr>
                <a:schemeClr val="dk2"/>
              </a:buClr>
              <a:buSzPts val="4400"/>
              <a:buNone/>
              <a:defRPr sz="4400">
                <a:solidFill>
                  <a:schemeClr val="dk2"/>
                </a:solidFill>
              </a:defRPr>
            </a:lvl6pPr>
            <a:lvl7pPr lvl="6" algn="ctr" rtl="0">
              <a:spcBef>
                <a:spcPts val="0"/>
              </a:spcBef>
              <a:spcAft>
                <a:spcPts val="0"/>
              </a:spcAft>
              <a:buClr>
                <a:schemeClr val="dk2"/>
              </a:buClr>
              <a:buSzPts val="4400"/>
              <a:buNone/>
              <a:defRPr sz="4400">
                <a:solidFill>
                  <a:schemeClr val="dk2"/>
                </a:solidFill>
              </a:defRPr>
            </a:lvl7pPr>
            <a:lvl8pPr lvl="7" algn="ctr" rtl="0">
              <a:spcBef>
                <a:spcPts val="0"/>
              </a:spcBef>
              <a:spcAft>
                <a:spcPts val="0"/>
              </a:spcAft>
              <a:buClr>
                <a:schemeClr val="dk2"/>
              </a:buClr>
              <a:buSzPts val="4400"/>
              <a:buNone/>
              <a:defRPr sz="4400">
                <a:solidFill>
                  <a:schemeClr val="dk2"/>
                </a:solidFill>
              </a:defRPr>
            </a:lvl8pPr>
            <a:lvl9pPr lvl="8" algn="ctr" rtl="0">
              <a:spcBef>
                <a:spcPts val="0"/>
              </a:spcBef>
              <a:spcAft>
                <a:spcPts val="0"/>
              </a:spcAft>
              <a:buClr>
                <a:schemeClr val="dk2"/>
              </a:buClr>
              <a:buSzPts val="4400"/>
              <a:buNone/>
              <a:defRPr sz="4400">
                <a:solidFill>
                  <a:schemeClr val="dk2"/>
                </a:solidFill>
              </a:defRPr>
            </a:lvl9pPr>
          </a:lstStyle>
          <a:p>
            <a:r>
              <a:t>xx%</a:t>
            </a:r>
          </a:p>
        </p:txBody>
      </p:sp>
      <p:sp>
        <p:nvSpPr>
          <p:cNvPr id="134" name="Google Shape;134;p21"/>
          <p:cNvSpPr txBox="1">
            <a:spLocks noGrp="1"/>
          </p:cNvSpPr>
          <p:nvPr>
            <p:ph type="title" idx="5" hasCustomPrompt="1"/>
          </p:nvPr>
        </p:nvSpPr>
        <p:spPr>
          <a:xfrm>
            <a:off x="5985901" y="1934725"/>
            <a:ext cx="2417400" cy="753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4400"/>
              <a:buNone/>
              <a:defRPr sz="4400">
                <a:solidFill>
                  <a:schemeClr val="dk2"/>
                </a:solidFill>
              </a:defRPr>
            </a:lvl1pPr>
            <a:lvl2pPr lvl="1" algn="ctr" rtl="0">
              <a:spcBef>
                <a:spcPts val="0"/>
              </a:spcBef>
              <a:spcAft>
                <a:spcPts val="0"/>
              </a:spcAft>
              <a:buClr>
                <a:schemeClr val="dk2"/>
              </a:buClr>
              <a:buSzPts val="4400"/>
              <a:buNone/>
              <a:defRPr sz="4400">
                <a:solidFill>
                  <a:schemeClr val="dk2"/>
                </a:solidFill>
              </a:defRPr>
            </a:lvl2pPr>
            <a:lvl3pPr lvl="2" algn="ctr" rtl="0">
              <a:spcBef>
                <a:spcPts val="0"/>
              </a:spcBef>
              <a:spcAft>
                <a:spcPts val="0"/>
              </a:spcAft>
              <a:buClr>
                <a:schemeClr val="dk2"/>
              </a:buClr>
              <a:buSzPts val="4400"/>
              <a:buNone/>
              <a:defRPr sz="4400">
                <a:solidFill>
                  <a:schemeClr val="dk2"/>
                </a:solidFill>
              </a:defRPr>
            </a:lvl3pPr>
            <a:lvl4pPr lvl="3" algn="ctr" rtl="0">
              <a:spcBef>
                <a:spcPts val="0"/>
              </a:spcBef>
              <a:spcAft>
                <a:spcPts val="0"/>
              </a:spcAft>
              <a:buClr>
                <a:schemeClr val="dk2"/>
              </a:buClr>
              <a:buSzPts val="4400"/>
              <a:buNone/>
              <a:defRPr sz="4400">
                <a:solidFill>
                  <a:schemeClr val="dk2"/>
                </a:solidFill>
              </a:defRPr>
            </a:lvl4pPr>
            <a:lvl5pPr lvl="4" algn="ctr" rtl="0">
              <a:spcBef>
                <a:spcPts val="0"/>
              </a:spcBef>
              <a:spcAft>
                <a:spcPts val="0"/>
              </a:spcAft>
              <a:buClr>
                <a:schemeClr val="dk2"/>
              </a:buClr>
              <a:buSzPts val="4400"/>
              <a:buNone/>
              <a:defRPr sz="4400">
                <a:solidFill>
                  <a:schemeClr val="dk2"/>
                </a:solidFill>
              </a:defRPr>
            </a:lvl5pPr>
            <a:lvl6pPr lvl="5" algn="ctr" rtl="0">
              <a:spcBef>
                <a:spcPts val="0"/>
              </a:spcBef>
              <a:spcAft>
                <a:spcPts val="0"/>
              </a:spcAft>
              <a:buClr>
                <a:schemeClr val="dk2"/>
              </a:buClr>
              <a:buSzPts val="4400"/>
              <a:buNone/>
              <a:defRPr sz="4400">
                <a:solidFill>
                  <a:schemeClr val="dk2"/>
                </a:solidFill>
              </a:defRPr>
            </a:lvl6pPr>
            <a:lvl7pPr lvl="6" algn="ctr" rtl="0">
              <a:spcBef>
                <a:spcPts val="0"/>
              </a:spcBef>
              <a:spcAft>
                <a:spcPts val="0"/>
              </a:spcAft>
              <a:buClr>
                <a:schemeClr val="dk2"/>
              </a:buClr>
              <a:buSzPts val="4400"/>
              <a:buNone/>
              <a:defRPr sz="4400">
                <a:solidFill>
                  <a:schemeClr val="dk2"/>
                </a:solidFill>
              </a:defRPr>
            </a:lvl7pPr>
            <a:lvl8pPr lvl="7" algn="ctr" rtl="0">
              <a:spcBef>
                <a:spcPts val="0"/>
              </a:spcBef>
              <a:spcAft>
                <a:spcPts val="0"/>
              </a:spcAft>
              <a:buClr>
                <a:schemeClr val="dk2"/>
              </a:buClr>
              <a:buSzPts val="4400"/>
              <a:buNone/>
              <a:defRPr sz="4400">
                <a:solidFill>
                  <a:schemeClr val="dk2"/>
                </a:solidFill>
              </a:defRPr>
            </a:lvl8pPr>
            <a:lvl9pPr lvl="8" algn="ctr" rtl="0">
              <a:spcBef>
                <a:spcPts val="0"/>
              </a:spcBef>
              <a:spcAft>
                <a:spcPts val="0"/>
              </a:spcAft>
              <a:buClr>
                <a:schemeClr val="dk2"/>
              </a:buClr>
              <a:buSzPts val="4400"/>
              <a:buNone/>
              <a:defRPr sz="4400">
                <a:solidFill>
                  <a:schemeClr val="dk2"/>
                </a:solidFill>
              </a:defRPr>
            </a:lvl9pPr>
          </a:lstStyle>
          <a:p>
            <a:r>
              <a:t>xx%</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hree columns 2">
  <p:cSld name="CUSTOM_34">
    <p:bg>
      <p:bgPr>
        <a:blipFill>
          <a:blip r:embed="rId2">
            <a:alphaModFix/>
          </a:blip>
          <a:stretch>
            <a:fillRect/>
          </a:stretch>
        </a:blipFill>
        <a:effectLst/>
      </p:bgPr>
    </p:bg>
    <p:spTree>
      <p:nvGrpSpPr>
        <p:cNvPr id="1" name="Shape 135"/>
        <p:cNvGrpSpPr/>
        <p:nvPr/>
      </p:nvGrpSpPr>
      <p:grpSpPr>
        <a:xfrm>
          <a:off x="0" y="0"/>
          <a:ext cx="0" cy="0"/>
          <a:chOff x="0" y="0"/>
          <a:chExt cx="0" cy="0"/>
        </a:xfrm>
      </p:grpSpPr>
      <p:sp>
        <p:nvSpPr>
          <p:cNvPr id="136" name="Google Shape;136;p22"/>
          <p:cNvSpPr/>
          <p:nvPr/>
        </p:nvSpPr>
        <p:spPr>
          <a:xfrm>
            <a:off x="-20100" y="-154225"/>
            <a:ext cx="9184200" cy="5327100"/>
          </a:xfrm>
          <a:prstGeom prst="rect">
            <a:avLst/>
          </a:prstGeom>
          <a:solidFill>
            <a:srgbClr val="FFFFFF">
              <a:alpha val="274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2"/>
          <p:cNvSpPr/>
          <p:nvPr/>
        </p:nvSpPr>
        <p:spPr>
          <a:xfrm>
            <a:off x="175" y="-17275"/>
            <a:ext cx="9144000" cy="5160900"/>
          </a:xfrm>
          <a:prstGeom prst="rect">
            <a:avLst/>
          </a:prstGeom>
          <a:solidFill>
            <a:srgbClr val="FFFFFF">
              <a:alpha val="274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2"/>
          <p:cNvSpPr/>
          <p:nvPr/>
        </p:nvSpPr>
        <p:spPr>
          <a:xfrm>
            <a:off x="175" y="-17275"/>
            <a:ext cx="9184200" cy="5160900"/>
          </a:xfrm>
          <a:prstGeom prst="rect">
            <a:avLst/>
          </a:prstGeom>
          <a:solidFill>
            <a:srgbClr val="FFFFFF">
              <a:alpha val="274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2"/>
          <p:cNvSpPr/>
          <p:nvPr/>
        </p:nvSpPr>
        <p:spPr>
          <a:xfrm>
            <a:off x="1974300" y="-238725"/>
            <a:ext cx="4969800" cy="2821500"/>
          </a:xfrm>
          <a:prstGeom prst="ellipse">
            <a:avLst/>
          </a:prstGeom>
          <a:gradFill>
            <a:gsLst>
              <a:gs pos="0">
                <a:srgbClr val="FFFFFF">
                  <a:alpha val="81176"/>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2"/>
          <p:cNvSpPr/>
          <p:nvPr/>
        </p:nvSpPr>
        <p:spPr>
          <a:xfrm>
            <a:off x="175" y="-17275"/>
            <a:ext cx="9144000" cy="5213100"/>
          </a:xfrm>
          <a:prstGeom prst="rect">
            <a:avLst/>
          </a:prstGeom>
          <a:solidFill>
            <a:srgbClr val="FFFFFF">
              <a:alpha val="274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2"/>
          <p:cNvSpPr/>
          <p:nvPr/>
        </p:nvSpPr>
        <p:spPr>
          <a:xfrm>
            <a:off x="-57650" y="1125475"/>
            <a:ext cx="9259800" cy="3710700"/>
          </a:xfrm>
          <a:prstGeom prst="rect">
            <a:avLst/>
          </a:prstGeom>
          <a:solidFill>
            <a:srgbClr val="F3F3F3"/>
          </a:solidFill>
          <a:ln>
            <a:noFill/>
          </a:ln>
          <a:effectLst>
            <a:outerShdw blurRad="471488" dist="400050" dir="9180000" algn="bl" rotWithShape="0">
              <a:srgbClr val="000000">
                <a:alpha val="1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2"/>
          <p:cNvSpPr txBox="1">
            <a:spLocks noGrp="1"/>
          </p:cNvSpPr>
          <p:nvPr>
            <p:ph type="title"/>
          </p:nvPr>
        </p:nvSpPr>
        <p:spPr>
          <a:xfrm>
            <a:off x="1687950" y="530725"/>
            <a:ext cx="5768100" cy="528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700"/>
              <a:buNone/>
              <a:defRPr sz="3000">
                <a:solidFill>
                  <a:schemeClr val="dk1"/>
                </a:solidFill>
              </a:defRPr>
            </a:lvl1pPr>
            <a:lvl2pPr lvl="1" algn="ctr" rtl="0">
              <a:spcBef>
                <a:spcPts val="0"/>
              </a:spcBef>
              <a:spcAft>
                <a:spcPts val="0"/>
              </a:spcAft>
              <a:buClr>
                <a:schemeClr val="dk1"/>
              </a:buClr>
              <a:buSzPts val="3000"/>
              <a:buNone/>
              <a:defRPr>
                <a:solidFill>
                  <a:schemeClr val="dk1"/>
                </a:solidFill>
              </a:defRPr>
            </a:lvl2pPr>
            <a:lvl3pPr lvl="2" algn="ctr" rtl="0">
              <a:spcBef>
                <a:spcPts val="0"/>
              </a:spcBef>
              <a:spcAft>
                <a:spcPts val="0"/>
              </a:spcAft>
              <a:buClr>
                <a:schemeClr val="dk1"/>
              </a:buClr>
              <a:buSzPts val="3000"/>
              <a:buNone/>
              <a:defRPr>
                <a:solidFill>
                  <a:schemeClr val="dk1"/>
                </a:solidFill>
              </a:defRPr>
            </a:lvl3pPr>
            <a:lvl4pPr lvl="3" algn="ctr" rtl="0">
              <a:spcBef>
                <a:spcPts val="0"/>
              </a:spcBef>
              <a:spcAft>
                <a:spcPts val="0"/>
              </a:spcAft>
              <a:buClr>
                <a:schemeClr val="dk1"/>
              </a:buClr>
              <a:buSzPts val="3000"/>
              <a:buNone/>
              <a:defRPr>
                <a:solidFill>
                  <a:schemeClr val="dk1"/>
                </a:solidFill>
              </a:defRPr>
            </a:lvl4pPr>
            <a:lvl5pPr lvl="4" algn="ctr" rtl="0">
              <a:spcBef>
                <a:spcPts val="0"/>
              </a:spcBef>
              <a:spcAft>
                <a:spcPts val="0"/>
              </a:spcAft>
              <a:buClr>
                <a:schemeClr val="dk1"/>
              </a:buClr>
              <a:buSzPts val="3000"/>
              <a:buNone/>
              <a:defRPr>
                <a:solidFill>
                  <a:schemeClr val="dk1"/>
                </a:solidFill>
              </a:defRPr>
            </a:lvl5pPr>
            <a:lvl6pPr lvl="5" algn="ctr" rtl="0">
              <a:spcBef>
                <a:spcPts val="0"/>
              </a:spcBef>
              <a:spcAft>
                <a:spcPts val="0"/>
              </a:spcAft>
              <a:buClr>
                <a:schemeClr val="dk1"/>
              </a:buClr>
              <a:buSzPts val="3000"/>
              <a:buNone/>
              <a:defRPr>
                <a:solidFill>
                  <a:schemeClr val="dk1"/>
                </a:solidFill>
              </a:defRPr>
            </a:lvl6pPr>
            <a:lvl7pPr lvl="6" algn="ctr" rtl="0">
              <a:spcBef>
                <a:spcPts val="0"/>
              </a:spcBef>
              <a:spcAft>
                <a:spcPts val="0"/>
              </a:spcAft>
              <a:buClr>
                <a:schemeClr val="dk1"/>
              </a:buClr>
              <a:buSzPts val="3000"/>
              <a:buNone/>
              <a:defRPr>
                <a:solidFill>
                  <a:schemeClr val="dk1"/>
                </a:solidFill>
              </a:defRPr>
            </a:lvl7pPr>
            <a:lvl8pPr lvl="7" algn="ctr" rtl="0">
              <a:spcBef>
                <a:spcPts val="0"/>
              </a:spcBef>
              <a:spcAft>
                <a:spcPts val="0"/>
              </a:spcAft>
              <a:buClr>
                <a:schemeClr val="dk1"/>
              </a:buClr>
              <a:buSzPts val="3000"/>
              <a:buNone/>
              <a:defRPr>
                <a:solidFill>
                  <a:schemeClr val="dk1"/>
                </a:solidFill>
              </a:defRPr>
            </a:lvl8pPr>
            <a:lvl9pPr lvl="8" algn="ctr" rtl="0">
              <a:spcBef>
                <a:spcPts val="0"/>
              </a:spcBef>
              <a:spcAft>
                <a:spcPts val="0"/>
              </a:spcAft>
              <a:buClr>
                <a:schemeClr val="dk1"/>
              </a:buClr>
              <a:buSzPts val="3000"/>
              <a:buNone/>
              <a:defRPr>
                <a:solidFill>
                  <a:schemeClr val="dk1"/>
                </a:solidFill>
              </a:defRPr>
            </a:lvl9pPr>
          </a:lstStyle>
          <a:p>
            <a:endParaRPr/>
          </a:p>
        </p:txBody>
      </p:sp>
      <p:sp>
        <p:nvSpPr>
          <p:cNvPr id="143" name="Google Shape;143;p22"/>
          <p:cNvSpPr txBox="1">
            <a:spLocks noGrp="1"/>
          </p:cNvSpPr>
          <p:nvPr>
            <p:ph type="subTitle" idx="1"/>
          </p:nvPr>
        </p:nvSpPr>
        <p:spPr>
          <a:xfrm>
            <a:off x="561181" y="3439865"/>
            <a:ext cx="2402400" cy="33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1pPr>
            <a:lvl2pPr lvl="1"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2pPr>
            <a:lvl3pPr lvl="2"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3pPr>
            <a:lvl4pPr lvl="3"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4pPr>
            <a:lvl5pPr lvl="4"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5pPr>
            <a:lvl6pPr lvl="5"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6pPr>
            <a:lvl7pPr lvl="6"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7pPr>
            <a:lvl8pPr lvl="7"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8pPr>
            <a:lvl9pPr lvl="8" algn="ctr" rtl="0">
              <a:lnSpc>
                <a:spcPct val="100000"/>
              </a:lnSpc>
              <a:spcBef>
                <a:spcPts val="1600"/>
              </a:spcBef>
              <a:spcAft>
                <a:spcPts val="160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9pPr>
          </a:lstStyle>
          <a:p>
            <a:endParaRPr/>
          </a:p>
        </p:txBody>
      </p:sp>
      <p:sp>
        <p:nvSpPr>
          <p:cNvPr id="144" name="Google Shape;144;p22"/>
          <p:cNvSpPr txBox="1">
            <a:spLocks noGrp="1"/>
          </p:cNvSpPr>
          <p:nvPr>
            <p:ph type="subTitle" idx="2"/>
          </p:nvPr>
        </p:nvSpPr>
        <p:spPr>
          <a:xfrm>
            <a:off x="3370800" y="3439865"/>
            <a:ext cx="2402400" cy="33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1pPr>
            <a:lvl2pPr lvl="1"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2pPr>
            <a:lvl3pPr lvl="2"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3pPr>
            <a:lvl4pPr lvl="3"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4pPr>
            <a:lvl5pPr lvl="4"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5pPr>
            <a:lvl6pPr lvl="5"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6pPr>
            <a:lvl7pPr lvl="6"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7pPr>
            <a:lvl8pPr lvl="7"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8pPr>
            <a:lvl9pPr lvl="8" algn="ctr" rtl="0">
              <a:lnSpc>
                <a:spcPct val="100000"/>
              </a:lnSpc>
              <a:spcBef>
                <a:spcPts val="1600"/>
              </a:spcBef>
              <a:spcAft>
                <a:spcPts val="160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9pPr>
          </a:lstStyle>
          <a:p>
            <a:endParaRPr/>
          </a:p>
        </p:txBody>
      </p:sp>
      <p:sp>
        <p:nvSpPr>
          <p:cNvPr id="145" name="Google Shape;145;p22"/>
          <p:cNvSpPr txBox="1">
            <a:spLocks noGrp="1"/>
          </p:cNvSpPr>
          <p:nvPr>
            <p:ph type="subTitle" idx="3"/>
          </p:nvPr>
        </p:nvSpPr>
        <p:spPr>
          <a:xfrm>
            <a:off x="6180413" y="3439865"/>
            <a:ext cx="2402400" cy="33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1pPr>
            <a:lvl2pPr lvl="1"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2pPr>
            <a:lvl3pPr lvl="2"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3pPr>
            <a:lvl4pPr lvl="3"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4pPr>
            <a:lvl5pPr lvl="4"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5pPr>
            <a:lvl6pPr lvl="5"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6pPr>
            <a:lvl7pPr lvl="6"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7pPr>
            <a:lvl8pPr lvl="7" algn="ctr" rtl="0">
              <a:lnSpc>
                <a:spcPct val="100000"/>
              </a:lnSpc>
              <a:spcBef>
                <a:spcPts val="1600"/>
              </a:spcBef>
              <a:spcAft>
                <a:spcPts val="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8pPr>
            <a:lvl9pPr lvl="8" algn="ctr" rtl="0">
              <a:lnSpc>
                <a:spcPct val="100000"/>
              </a:lnSpc>
              <a:spcBef>
                <a:spcPts val="1600"/>
              </a:spcBef>
              <a:spcAft>
                <a:spcPts val="1600"/>
              </a:spcAft>
              <a:buClr>
                <a:schemeClr val="dk2"/>
              </a:buClr>
              <a:buSzPts val="2000"/>
              <a:buFont typeface="Cormorant Garamond"/>
              <a:buNone/>
              <a:defRPr sz="2000">
                <a:solidFill>
                  <a:schemeClr val="dk2"/>
                </a:solidFill>
                <a:latin typeface="Cormorant Garamond"/>
                <a:ea typeface="Cormorant Garamond"/>
                <a:cs typeface="Cormorant Garamond"/>
                <a:sym typeface="Cormorant Garamond"/>
              </a:defRPr>
            </a:lvl9pPr>
          </a:lstStyle>
          <a:p>
            <a:endParaRPr/>
          </a:p>
        </p:txBody>
      </p:sp>
      <p:sp>
        <p:nvSpPr>
          <p:cNvPr id="146" name="Google Shape;146;p22"/>
          <p:cNvSpPr txBox="1">
            <a:spLocks noGrp="1"/>
          </p:cNvSpPr>
          <p:nvPr>
            <p:ph type="subTitle" idx="4"/>
          </p:nvPr>
        </p:nvSpPr>
        <p:spPr>
          <a:xfrm>
            <a:off x="605131" y="3802220"/>
            <a:ext cx="2314500" cy="33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7" name="Google Shape;147;p22"/>
          <p:cNvSpPr txBox="1">
            <a:spLocks noGrp="1"/>
          </p:cNvSpPr>
          <p:nvPr>
            <p:ph type="subTitle" idx="5"/>
          </p:nvPr>
        </p:nvSpPr>
        <p:spPr>
          <a:xfrm>
            <a:off x="3414750" y="3802220"/>
            <a:ext cx="2314500" cy="33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8" name="Google Shape;148;p22"/>
          <p:cNvSpPr txBox="1">
            <a:spLocks noGrp="1"/>
          </p:cNvSpPr>
          <p:nvPr>
            <p:ph type="subTitle" idx="6"/>
          </p:nvPr>
        </p:nvSpPr>
        <p:spPr>
          <a:xfrm>
            <a:off x="6224363" y="3802220"/>
            <a:ext cx="2314500" cy="33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anks">
  <p:cSld name="CUSTOM_18">
    <p:bg>
      <p:bgPr>
        <a:blipFill>
          <a:blip r:embed="rId2">
            <a:alphaModFix/>
          </a:blip>
          <a:stretch>
            <a:fillRect/>
          </a:stretch>
        </a:blipFill>
        <a:effectLst/>
      </p:bgPr>
    </p:bg>
    <p:spTree>
      <p:nvGrpSpPr>
        <p:cNvPr id="1" name="Shape 149"/>
        <p:cNvGrpSpPr/>
        <p:nvPr/>
      </p:nvGrpSpPr>
      <p:grpSpPr>
        <a:xfrm>
          <a:off x="0" y="0"/>
          <a:ext cx="0" cy="0"/>
          <a:chOff x="0" y="0"/>
          <a:chExt cx="0" cy="0"/>
        </a:xfrm>
      </p:grpSpPr>
      <p:sp>
        <p:nvSpPr>
          <p:cNvPr id="150" name="Google Shape;150;p23"/>
          <p:cNvSpPr/>
          <p:nvPr/>
        </p:nvSpPr>
        <p:spPr>
          <a:xfrm>
            <a:off x="558725" y="484375"/>
            <a:ext cx="7879200" cy="4054800"/>
          </a:xfrm>
          <a:prstGeom prst="rect">
            <a:avLst/>
          </a:prstGeom>
          <a:solidFill>
            <a:schemeClr val="dk1"/>
          </a:solidFill>
          <a:ln>
            <a:noFill/>
          </a:ln>
          <a:effectLst>
            <a:outerShdw blurRad="614363" dist="504825" dir="9420000" algn="bl" rotWithShape="0">
              <a:srgbClr val="000000">
                <a:alpha val="6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3"/>
          <p:cNvSpPr/>
          <p:nvPr/>
        </p:nvSpPr>
        <p:spPr>
          <a:xfrm>
            <a:off x="552372" y="484375"/>
            <a:ext cx="7879200" cy="4054800"/>
          </a:xfrm>
          <a:prstGeom prst="rect">
            <a:avLst/>
          </a:pr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3"/>
          <p:cNvSpPr/>
          <p:nvPr/>
        </p:nvSpPr>
        <p:spPr>
          <a:xfrm>
            <a:off x="712428" y="641083"/>
            <a:ext cx="7879200" cy="40548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3"/>
          <p:cNvSpPr/>
          <p:nvPr/>
        </p:nvSpPr>
        <p:spPr>
          <a:xfrm>
            <a:off x="1336500" y="20400"/>
            <a:ext cx="6471000" cy="5102700"/>
          </a:xfrm>
          <a:prstGeom prst="ellipse">
            <a:avLst/>
          </a:prstGeom>
          <a:gradFill>
            <a:gsLst>
              <a:gs pos="0">
                <a:srgbClr val="191818">
                  <a:alpha val="57647"/>
                  <a:alpha val="70220"/>
                </a:srgbClr>
              </a:gs>
              <a:gs pos="100000">
                <a:srgbClr val="191818">
                  <a:alpha val="0"/>
                  <a:alpha val="7022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3"/>
          <p:cNvSpPr txBox="1">
            <a:spLocks noGrp="1"/>
          </p:cNvSpPr>
          <p:nvPr>
            <p:ph type="title"/>
          </p:nvPr>
        </p:nvSpPr>
        <p:spPr>
          <a:xfrm>
            <a:off x="713250" y="748938"/>
            <a:ext cx="7717500" cy="1296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700"/>
              <a:buNone/>
              <a:defRPr sz="8000">
                <a:solidFill>
                  <a:schemeClr val="dk2"/>
                </a:solidFill>
              </a:defRPr>
            </a:lvl1pPr>
            <a:lvl2pPr lvl="1" rtl="0">
              <a:spcBef>
                <a:spcPts val="0"/>
              </a:spcBef>
              <a:spcAft>
                <a:spcPts val="0"/>
              </a:spcAft>
              <a:buClr>
                <a:schemeClr val="dk2"/>
              </a:buClr>
              <a:buSzPts val="3000"/>
              <a:buNone/>
              <a:defRPr>
                <a:solidFill>
                  <a:schemeClr val="dk2"/>
                </a:solidFill>
              </a:defRPr>
            </a:lvl2pPr>
            <a:lvl3pPr lvl="2" rtl="0">
              <a:spcBef>
                <a:spcPts val="0"/>
              </a:spcBef>
              <a:spcAft>
                <a:spcPts val="0"/>
              </a:spcAft>
              <a:buClr>
                <a:schemeClr val="dk2"/>
              </a:buClr>
              <a:buSzPts val="3000"/>
              <a:buNone/>
              <a:defRPr>
                <a:solidFill>
                  <a:schemeClr val="dk2"/>
                </a:solidFill>
              </a:defRPr>
            </a:lvl3pPr>
            <a:lvl4pPr lvl="3" rtl="0">
              <a:spcBef>
                <a:spcPts val="0"/>
              </a:spcBef>
              <a:spcAft>
                <a:spcPts val="0"/>
              </a:spcAft>
              <a:buClr>
                <a:schemeClr val="dk2"/>
              </a:buClr>
              <a:buSzPts val="3000"/>
              <a:buNone/>
              <a:defRPr>
                <a:solidFill>
                  <a:schemeClr val="dk2"/>
                </a:solidFill>
              </a:defRPr>
            </a:lvl4pPr>
            <a:lvl5pPr lvl="4" rtl="0">
              <a:spcBef>
                <a:spcPts val="0"/>
              </a:spcBef>
              <a:spcAft>
                <a:spcPts val="0"/>
              </a:spcAft>
              <a:buClr>
                <a:schemeClr val="dk2"/>
              </a:buClr>
              <a:buSzPts val="3000"/>
              <a:buNone/>
              <a:defRPr>
                <a:solidFill>
                  <a:schemeClr val="dk2"/>
                </a:solidFill>
              </a:defRPr>
            </a:lvl5pPr>
            <a:lvl6pPr lvl="5" rtl="0">
              <a:spcBef>
                <a:spcPts val="0"/>
              </a:spcBef>
              <a:spcAft>
                <a:spcPts val="0"/>
              </a:spcAft>
              <a:buClr>
                <a:schemeClr val="dk2"/>
              </a:buClr>
              <a:buSzPts val="3000"/>
              <a:buNone/>
              <a:defRPr>
                <a:solidFill>
                  <a:schemeClr val="dk2"/>
                </a:solidFill>
              </a:defRPr>
            </a:lvl6pPr>
            <a:lvl7pPr lvl="6" rtl="0">
              <a:spcBef>
                <a:spcPts val="0"/>
              </a:spcBef>
              <a:spcAft>
                <a:spcPts val="0"/>
              </a:spcAft>
              <a:buClr>
                <a:schemeClr val="dk2"/>
              </a:buClr>
              <a:buSzPts val="3000"/>
              <a:buNone/>
              <a:defRPr>
                <a:solidFill>
                  <a:schemeClr val="dk2"/>
                </a:solidFill>
              </a:defRPr>
            </a:lvl7pPr>
            <a:lvl8pPr lvl="7" rtl="0">
              <a:spcBef>
                <a:spcPts val="0"/>
              </a:spcBef>
              <a:spcAft>
                <a:spcPts val="0"/>
              </a:spcAft>
              <a:buClr>
                <a:schemeClr val="dk2"/>
              </a:buClr>
              <a:buSzPts val="3000"/>
              <a:buNone/>
              <a:defRPr>
                <a:solidFill>
                  <a:schemeClr val="dk2"/>
                </a:solidFill>
              </a:defRPr>
            </a:lvl8pPr>
            <a:lvl9pPr lvl="8" rtl="0">
              <a:spcBef>
                <a:spcPts val="0"/>
              </a:spcBef>
              <a:spcAft>
                <a:spcPts val="0"/>
              </a:spcAft>
              <a:buClr>
                <a:schemeClr val="dk2"/>
              </a:buClr>
              <a:buSzPts val="3000"/>
              <a:buNone/>
              <a:defRPr>
                <a:solidFill>
                  <a:schemeClr val="dk2"/>
                </a:solidFill>
              </a:defRPr>
            </a:lvl9pPr>
          </a:lstStyle>
          <a:p>
            <a:endParaRPr/>
          </a:p>
        </p:txBody>
      </p:sp>
      <p:sp>
        <p:nvSpPr>
          <p:cNvPr id="155" name="Google Shape;155;p23"/>
          <p:cNvSpPr txBox="1">
            <a:spLocks noGrp="1"/>
          </p:cNvSpPr>
          <p:nvPr>
            <p:ph type="body" idx="1"/>
          </p:nvPr>
        </p:nvSpPr>
        <p:spPr>
          <a:xfrm>
            <a:off x="3068250" y="2129523"/>
            <a:ext cx="3007500" cy="690900"/>
          </a:xfrm>
          <a:prstGeom prst="rect">
            <a:avLst/>
          </a:prstGeom>
        </p:spPr>
        <p:txBody>
          <a:bodyPr spcFirstLastPara="1" wrap="square" lIns="91425" tIns="91425" rIns="91425" bIns="91425" anchor="t" anchorCtr="0">
            <a:noAutofit/>
          </a:bodyPr>
          <a:lstStyle>
            <a:lvl1pPr marL="457200" lvl="0" indent="-317500" algn="ctr" rtl="0">
              <a:lnSpc>
                <a:spcPct val="100000"/>
              </a:lnSpc>
              <a:spcBef>
                <a:spcPts val="0"/>
              </a:spcBef>
              <a:spcAft>
                <a:spcPts val="0"/>
              </a:spcAft>
              <a:buClr>
                <a:schemeClr val="dk2"/>
              </a:buClr>
              <a:buSzPts val="1400"/>
              <a:buChar char="●"/>
              <a:defRPr>
                <a:solidFill>
                  <a:schemeClr val="dk2"/>
                </a:solidFill>
              </a:defRPr>
            </a:lvl1pPr>
            <a:lvl2pPr marL="914400" lvl="1" indent="-317500" rtl="0">
              <a:spcBef>
                <a:spcPts val="1600"/>
              </a:spcBef>
              <a:spcAft>
                <a:spcPts val="0"/>
              </a:spcAft>
              <a:buClr>
                <a:schemeClr val="dk2"/>
              </a:buClr>
              <a:buSzPts val="1400"/>
              <a:buChar char="○"/>
              <a:defRPr>
                <a:solidFill>
                  <a:schemeClr val="dk2"/>
                </a:solidFill>
              </a:defRPr>
            </a:lvl2pPr>
            <a:lvl3pPr marL="1371600" lvl="2" indent="-317500" rtl="0">
              <a:spcBef>
                <a:spcPts val="1600"/>
              </a:spcBef>
              <a:spcAft>
                <a:spcPts val="0"/>
              </a:spcAft>
              <a:buClr>
                <a:schemeClr val="dk2"/>
              </a:buClr>
              <a:buSzPts val="1400"/>
              <a:buChar char="■"/>
              <a:defRPr>
                <a:solidFill>
                  <a:schemeClr val="dk2"/>
                </a:solidFill>
              </a:defRPr>
            </a:lvl3pPr>
            <a:lvl4pPr marL="1828800" lvl="3" indent="-317500" rtl="0">
              <a:spcBef>
                <a:spcPts val="1600"/>
              </a:spcBef>
              <a:spcAft>
                <a:spcPts val="0"/>
              </a:spcAft>
              <a:buClr>
                <a:schemeClr val="dk2"/>
              </a:buClr>
              <a:buSzPts val="1400"/>
              <a:buChar char="●"/>
              <a:defRPr>
                <a:solidFill>
                  <a:schemeClr val="dk2"/>
                </a:solidFill>
              </a:defRPr>
            </a:lvl4pPr>
            <a:lvl5pPr marL="2286000" lvl="4" indent="-317500" rtl="0">
              <a:spcBef>
                <a:spcPts val="1600"/>
              </a:spcBef>
              <a:spcAft>
                <a:spcPts val="0"/>
              </a:spcAft>
              <a:buClr>
                <a:schemeClr val="dk2"/>
              </a:buClr>
              <a:buSzPts val="1400"/>
              <a:buChar char="○"/>
              <a:defRPr>
                <a:solidFill>
                  <a:schemeClr val="dk2"/>
                </a:solidFill>
              </a:defRPr>
            </a:lvl5pPr>
            <a:lvl6pPr marL="2743200" lvl="5" indent="-317500" rtl="0">
              <a:spcBef>
                <a:spcPts val="1600"/>
              </a:spcBef>
              <a:spcAft>
                <a:spcPts val="0"/>
              </a:spcAft>
              <a:buClr>
                <a:schemeClr val="dk2"/>
              </a:buClr>
              <a:buSzPts val="1400"/>
              <a:buChar char="■"/>
              <a:defRPr>
                <a:solidFill>
                  <a:schemeClr val="dk2"/>
                </a:solidFill>
              </a:defRPr>
            </a:lvl6pPr>
            <a:lvl7pPr marL="3200400" lvl="6" indent="-317500" rtl="0">
              <a:spcBef>
                <a:spcPts val="1600"/>
              </a:spcBef>
              <a:spcAft>
                <a:spcPts val="0"/>
              </a:spcAft>
              <a:buClr>
                <a:schemeClr val="dk2"/>
              </a:buClr>
              <a:buSzPts val="1400"/>
              <a:buChar char="●"/>
              <a:defRPr>
                <a:solidFill>
                  <a:schemeClr val="dk2"/>
                </a:solidFill>
              </a:defRPr>
            </a:lvl7pPr>
            <a:lvl8pPr marL="3657600" lvl="7" indent="-317500" rtl="0">
              <a:spcBef>
                <a:spcPts val="1600"/>
              </a:spcBef>
              <a:spcAft>
                <a:spcPts val="0"/>
              </a:spcAft>
              <a:buClr>
                <a:schemeClr val="dk2"/>
              </a:buClr>
              <a:buSzPts val="1400"/>
              <a:buChar char="○"/>
              <a:defRPr>
                <a:solidFill>
                  <a:schemeClr val="dk2"/>
                </a:solidFill>
              </a:defRPr>
            </a:lvl8pPr>
            <a:lvl9pPr marL="4114800" lvl="8" indent="-317500" rtl="0">
              <a:spcBef>
                <a:spcPts val="1600"/>
              </a:spcBef>
              <a:spcAft>
                <a:spcPts val="1600"/>
              </a:spcAft>
              <a:buClr>
                <a:schemeClr val="dk2"/>
              </a:buClr>
              <a:buSzPts val="1400"/>
              <a:buChar char="■"/>
              <a:defRPr>
                <a:solidFill>
                  <a:schemeClr val="dk2"/>
                </a:solidFill>
              </a:defRPr>
            </a:lvl9pPr>
          </a:lstStyle>
          <a:p>
            <a:endParaRPr/>
          </a:p>
        </p:txBody>
      </p:sp>
      <p:sp>
        <p:nvSpPr>
          <p:cNvPr id="156" name="Google Shape;156;p23"/>
          <p:cNvSpPr txBox="1"/>
          <p:nvPr/>
        </p:nvSpPr>
        <p:spPr>
          <a:xfrm>
            <a:off x="2483550" y="3392650"/>
            <a:ext cx="4176900" cy="690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100">
                <a:solidFill>
                  <a:schemeClr val="dk2"/>
                </a:solidFill>
                <a:latin typeface="Lato"/>
                <a:ea typeface="Lato"/>
                <a:cs typeface="Lato"/>
                <a:sym typeface="Lato"/>
              </a:rPr>
              <a:t>CREDITS: This presentation template was created by </a:t>
            </a:r>
            <a:r>
              <a:rPr lang="en" sz="1100" b="1">
                <a:solidFill>
                  <a:schemeClr val="dk2"/>
                </a:solidFill>
                <a:uFill>
                  <a:noFill/>
                </a:uFill>
                <a:latin typeface="Lato"/>
                <a:ea typeface="Lato"/>
                <a:cs typeface="Lato"/>
                <a:sym typeface="Lato"/>
                <a:hlinkClick r:id="rId3">
                  <a:extLst>
                    <a:ext uri="{A12FA001-AC4F-418D-AE19-62706E023703}">
                      <ahyp:hlinkClr xmlns:ahyp="http://schemas.microsoft.com/office/drawing/2018/hyperlinkcolor" val="tx"/>
                    </a:ext>
                  </a:extLst>
                </a:hlinkClick>
              </a:rPr>
              <a:t>Slidesgo</a:t>
            </a:r>
            <a:r>
              <a:rPr lang="en" sz="1100">
                <a:solidFill>
                  <a:schemeClr val="dk2"/>
                </a:solidFill>
                <a:latin typeface="Lato"/>
                <a:ea typeface="Lato"/>
                <a:cs typeface="Lato"/>
                <a:sym typeface="Lato"/>
              </a:rPr>
              <a:t>, including icons by </a:t>
            </a:r>
            <a:r>
              <a:rPr lang="en" sz="1100" b="1">
                <a:solidFill>
                  <a:schemeClr val="dk2"/>
                </a:solidFill>
                <a:uFill>
                  <a:noFill/>
                </a:uFill>
                <a:latin typeface="Lato"/>
                <a:ea typeface="Lato"/>
                <a:cs typeface="Lato"/>
                <a:sym typeface="Lato"/>
                <a:hlinkClick r:id="rId4">
                  <a:extLst>
                    <a:ext uri="{A12FA001-AC4F-418D-AE19-62706E023703}">
                      <ahyp:hlinkClr xmlns:ahyp="http://schemas.microsoft.com/office/drawing/2018/hyperlinkcolor" val="tx"/>
                    </a:ext>
                  </a:extLst>
                </a:hlinkClick>
              </a:rPr>
              <a:t>Flaticon</a:t>
            </a:r>
            <a:r>
              <a:rPr lang="en" sz="1100">
                <a:solidFill>
                  <a:schemeClr val="dk2"/>
                </a:solidFill>
                <a:latin typeface="Lato"/>
                <a:ea typeface="Lato"/>
                <a:cs typeface="Lato"/>
                <a:sym typeface="Lato"/>
              </a:rPr>
              <a:t>, infographics &amp; images by </a:t>
            </a:r>
            <a:r>
              <a:rPr lang="en" sz="1100" b="1">
                <a:solidFill>
                  <a:schemeClr val="dk2"/>
                </a:solidFill>
                <a:uFill>
                  <a:noFill/>
                </a:uFill>
                <a:latin typeface="Lato"/>
                <a:ea typeface="Lato"/>
                <a:cs typeface="Lato"/>
                <a:sym typeface="Lato"/>
                <a:hlinkClick r:id="rId5">
                  <a:extLst>
                    <a:ext uri="{A12FA001-AC4F-418D-AE19-62706E023703}">
                      <ahyp:hlinkClr xmlns:ahyp="http://schemas.microsoft.com/office/drawing/2018/hyperlinkcolor" val="tx"/>
                    </a:ext>
                  </a:extLst>
                </a:hlinkClick>
              </a:rPr>
              <a:t>Freepik</a:t>
            </a:r>
            <a:r>
              <a:rPr lang="en" sz="1100">
                <a:solidFill>
                  <a:schemeClr val="dk2"/>
                </a:solidFill>
                <a:latin typeface="Lato"/>
                <a:ea typeface="Lato"/>
                <a:cs typeface="Lato"/>
                <a:sym typeface="Lato"/>
              </a:rPr>
              <a:t> </a:t>
            </a:r>
            <a:endParaRPr sz="1100">
              <a:solidFill>
                <a:schemeClr val="dk2"/>
              </a:solidFill>
              <a:latin typeface="Lato"/>
              <a:ea typeface="Lato"/>
              <a:cs typeface="Lato"/>
              <a:sym typeface="Lato"/>
            </a:endParaRPr>
          </a:p>
        </p:txBody>
      </p:sp>
      <p:sp>
        <p:nvSpPr>
          <p:cNvPr id="157" name="Google Shape;157;p23"/>
          <p:cNvSpPr txBox="1">
            <a:spLocks noGrp="1"/>
          </p:cNvSpPr>
          <p:nvPr>
            <p:ph type="subTitle" idx="2"/>
          </p:nvPr>
        </p:nvSpPr>
        <p:spPr>
          <a:xfrm>
            <a:off x="3069175" y="1843125"/>
            <a:ext cx="3007500" cy="429600"/>
          </a:xfrm>
          <a:prstGeom prst="rect">
            <a:avLst/>
          </a:prstGeom>
        </p:spPr>
        <p:txBody>
          <a:bodyPr spcFirstLastPara="1" wrap="square" lIns="91425" tIns="91425" rIns="91425" bIns="91425" anchor="t" anchorCtr="0">
            <a:noAutofit/>
          </a:bodyPr>
          <a:lstStyle>
            <a:lvl1pPr lvl="0" algn="ctr">
              <a:spcBef>
                <a:spcPts val="0"/>
              </a:spcBef>
              <a:spcAft>
                <a:spcPts val="0"/>
              </a:spcAft>
              <a:buClr>
                <a:schemeClr val="dk2"/>
              </a:buClr>
              <a:buSzPts val="1400"/>
              <a:buNone/>
              <a:defRPr>
                <a:solidFill>
                  <a:schemeClr val="dk2"/>
                </a:solidFill>
              </a:defRPr>
            </a:lvl1pPr>
            <a:lvl2pPr lvl="1" algn="ctr">
              <a:spcBef>
                <a:spcPts val="1600"/>
              </a:spcBef>
              <a:spcAft>
                <a:spcPts val="0"/>
              </a:spcAft>
              <a:buClr>
                <a:schemeClr val="dk2"/>
              </a:buClr>
              <a:buSzPts val="1400"/>
              <a:buNone/>
              <a:defRPr>
                <a:solidFill>
                  <a:schemeClr val="dk2"/>
                </a:solidFill>
              </a:defRPr>
            </a:lvl2pPr>
            <a:lvl3pPr lvl="2" algn="ctr">
              <a:spcBef>
                <a:spcPts val="1600"/>
              </a:spcBef>
              <a:spcAft>
                <a:spcPts val="0"/>
              </a:spcAft>
              <a:buClr>
                <a:schemeClr val="dk2"/>
              </a:buClr>
              <a:buSzPts val="1400"/>
              <a:buNone/>
              <a:defRPr>
                <a:solidFill>
                  <a:schemeClr val="dk2"/>
                </a:solidFill>
              </a:defRPr>
            </a:lvl3pPr>
            <a:lvl4pPr lvl="3" algn="ctr">
              <a:spcBef>
                <a:spcPts val="1600"/>
              </a:spcBef>
              <a:spcAft>
                <a:spcPts val="0"/>
              </a:spcAft>
              <a:buClr>
                <a:schemeClr val="dk2"/>
              </a:buClr>
              <a:buSzPts val="1400"/>
              <a:buNone/>
              <a:defRPr>
                <a:solidFill>
                  <a:schemeClr val="dk2"/>
                </a:solidFill>
              </a:defRPr>
            </a:lvl4pPr>
            <a:lvl5pPr lvl="4" algn="ctr">
              <a:spcBef>
                <a:spcPts val="1600"/>
              </a:spcBef>
              <a:spcAft>
                <a:spcPts val="0"/>
              </a:spcAft>
              <a:buClr>
                <a:schemeClr val="dk2"/>
              </a:buClr>
              <a:buSzPts val="1400"/>
              <a:buNone/>
              <a:defRPr>
                <a:solidFill>
                  <a:schemeClr val="dk2"/>
                </a:solidFill>
              </a:defRPr>
            </a:lvl5pPr>
            <a:lvl6pPr lvl="5" algn="ctr">
              <a:spcBef>
                <a:spcPts val="1600"/>
              </a:spcBef>
              <a:spcAft>
                <a:spcPts val="0"/>
              </a:spcAft>
              <a:buClr>
                <a:schemeClr val="dk2"/>
              </a:buClr>
              <a:buSzPts val="1400"/>
              <a:buNone/>
              <a:defRPr>
                <a:solidFill>
                  <a:schemeClr val="dk2"/>
                </a:solidFill>
              </a:defRPr>
            </a:lvl6pPr>
            <a:lvl7pPr lvl="6" algn="ctr">
              <a:spcBef>
                <a:spcPts val="1600"/>
              </a:spcBef>
              <a:spcAft>
                <a:spcPts val="0"/>
              </a:spcAft>
              <a:buClr>
                <a:schemeClr val="dk2"/>
              </a:buClr>
              <a:buSzPts val="1400"/>
              <a:buNone/>
              <a:defRPr>
                <a:solidFill>
                  <a:schemeClr val="dk2"/>
                </a:solidFill>
              </a:defRPr>
            </a:lvl7pPr>
            <a:lvl8pPr lvl="7" algn="ctr">
              <a:spcBef>
                <a:spcPts val="1600"/>
              </a:spcBef>
              <a:spcAft>
                <a:spcPts val="0"/>
              </a:spcAft>
              <a:buClr>
                <a:schemeClr val="dk2"/>
              </a:buClr>
              <a:buSzPts val="1400"/>
              <a:buNone/>
              <a:defRPr>
                <a:solidFill>
                  <a:schemeClr val="dk2"/>
                </a:solidFill>
              </a:defRPr>
            </a:lvl8pPr>
            <a:lvl9pPr lvl="8" algn="ctr">
              <a:spcBef>
                <a:spcPts val="1600"/>
              </a:spcBef>
              <a:spcAft>
                <a:spcPts val="1600"/>
              </a:spcAft>
              <a:buClr>
                <a:schemeClr val="dk2"/>
              </a:buClr>
              <a:buSzPts val="1400"/>
              <a:buNone/>
              <a:defRPr>
                <a:solidFill>
                  <a:schemeClr val="dk2"/>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4"/>
          <p:cNvSpPr/>
          <p:nvPr/>
        </p:nvSpPr>
        <p:spPr>
          <a:xfrm>
            <a:off x="586650" y="453200"/>
            <a:ext cx="7970700" cy="4386600"/>
          </a:xfrm>
          <a:prstGeom prst="rect">
            <a:avLst/>
          </a:prstGeom>
          <a:solidFill>
            <a:srgbClr val="F3F3F3"/>
          </a:solidFill>
          <a:ln>
            <a:noFill/>
          </a:ln>
          <a:effectLst>
            <a:outerShdw blurRad="471488" dist="400050" dir="10140000" algn="bl" rotWithShape="0">
              <a:srgbClr val="000000">
                <a:alpha val="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4"/>
          <p:cNvSpPr txBox="1">
            <a:spLocks noGrp="1"/>
          </p:cNvSpPr>
          <p:nvPr>
            <p:ph type="body" idx="1"/>
          </p:nvPr>
        </p:nvSpPr>
        <p:spPr>
          <a:xfrm>
            <a:off x="713225" y="1243700"/>
            <a:ext cx="7545000" cy="3255300"/>
          </a:xfrm>
          <a:prstGeom prst="rect">
            <a:avLst/>
          </a:prstGeom>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AutoNum type="arabicPeriod"/>
              <a:defRPr>
                <a:solidFill>
                  <a:schemeClr val="dk1"/>
                </a:solidFill>
              </a:defRPr>
            </a:lvl1pPr>
            <a:lvl2pPr marL="914400" lvl="1" indent="-317500">
              <a:lnSpc>
                <a:spcPct val="100000"/>
              </a:lnSpc>
              <a:spcBef>
                <a:spcPts val="1600"/>
              </a:spcBef>
              <a:spcAft>
                <a:spcPts val="0"/>
              </a:spcAft>
              <a:buClr>
                <a:schemeClr val="dk1"/>
              </a:buClr>
              <a:buSzPts val="1400"/>
              <a:buChar char="○"/>
              <a:defRPr>
                <a:solidFill>
                  <a:schemeClr val="dk1"/>
                </a:solidFill>
              </a:defRPr>
            </a:lvl2pPr>
            <a:lvl3pPr marL="1371600" lvl="2" indent="-317500">
              <a:spcBef>
                <a:spcPts val="1600"/>
              </a:spcBef>
              <a:spcAft>
                <a:spcPts val="0"/>
              </a:spcAft>
              <a:buClr>
                <a:schemeClr val="dk1"/>
              </a:buClr>
              <a:buSzPts val="1400"/>
              <a:buChar char="■"/>
              <a:defRPr>
                <a:solidFill>
                  <a:schemeClr val="dk1"/>
                </a:solidFill>
              </a:defRPr>
            </a:lvl3pPr>
            <a:lvl4pPr marL="1828800" lvl="3" indent="-317500">
              <a:spcBef>
                <a:spcPts val="1600"/>
              </a:spcBef>
              <a:spcAft>
                <a:spcPts val="0"/>
              </a:spcAft>
              <a:buClr>
                <a:schemeClr val="dk1"/>
              </a:buClr>
              <a:buSzPts val="1400"/>
              <a:buChar char="●"/>
              <a:defRPr>
                <a:solidFill>
                  <a:schemeClr val="dk1"/>
                </a:solidFill>
              </a:defRPr>
            </a:lvl4pPr>
            <a:lvl5pPr marL="2286000" lvl="4" indent="-317500">
              <a:spcBef>
                <a:spcPts val="1600"/>
              </a:spcBef>
              <a:spcAft>
                <a:spcPts val="0"/>
              </a:spcAft>
              <a:buClr>
                <a:schemeClr val="dk1"/>
              </a:buClr>
              <a:buSzPts val="1400"/>
              <a:buChar char="○"/>
              <a:defRPr>
                <a:solidFill>
                  <a:schemeClr val="dk1"/>
                </a:solidFill>
              </a:defRPr>
            </a:lvl5pPr>
            <a:lvl6pPr marL="2743200" lvl="5" indent="-317500">
              <a:spcBef>
                <a:spcPts val="1600"/>
              </a:spcBef>
              <a:spcAft>
                <a:spcPts val="0"/>
              </a:spcAft>
              <a:buClr>
                <a:schemeClr val="dk1"/>
              </a:buClr>
              <a:buSzPts val="1400"/>
              <a:buChar char="■"/>
              <a:defRPr>
                <a:solidFill>
                  <a:schemeClr val="dk1"/>
                </a:solidFill>
              </a:defRPr>
            </a:lvl6pPr>
            <a:lvl7pPr marL="3200400" lvl="6" indent="-317500">
              <a:spcBef>
                <a:spcPts val="1600"/>
              </a:spcBef>
              <a:spcAft>
                <a:spcPts val="0"/>
              </a:spcAft>
              <a:buClr>
                <a:schemeClr val="dk1"/>
              </a:buClr>
              <a:buSzPts val="1400"/>
              <a:buChar char="●"/>
              <a:defRPr>
                <a:solidFill>
                  <a:schemeClr val="dk1"/>
                </a:solidFill>
              </a:defRPr>
            </a:lvl7pPr>
            <a:lvl8pPr marL="3657600" lvl="7" indent="-317500">
              <a:spcBef>
                <a:spcPts val="1600"/>
              </a:spcBef>
              <a:spcAft>
                <a:spcPts val="0"/>
              </a:spcAft>
              <a:buClr>
                <a:schemeClr val="dk1"/>
              </a:buClr>
              <a:buSzPts val="1400"/>
              <a:buChar char="○"/>
              <a:defRPr>
                <a:solidFill>
                  <a:schemeClr val="dk1"/>
                </a:solidFill>
              </a:defRPr>
            </a:lvl8pPr>
            <a:lvl9pPr marL="4114800" lvl="8" indent="-317500">
              <a:spcBef>
                <a:spcPts val="1600"/>
              </a:spcBef>
              <a:spcAft>
                <a:spcPts val="1600"/>
              </a:spcAft>
              <a:buClr>
                <a:schemeClr val="dk1"/>
              </a:buClr>
              <a:buSzPts val="1400"/>
              <a:buChar char="■"/>
              <a:defRPr>
                <a:solidFill>
                  <a:schemeClr val="dk1"/>
                </a:solidFill>
              </a:defRPr>
            </a:lvl9pPr>
          </a:lstStyle>
          <a:p>
            <a:endParaRPr/>
          </a:p>
        </p:txBody>
      </p:sp>
      <p:sp>
        <p:nvSpPr>
          <p:cNvPr id="22" name="Google Shape;22;p4"/>
          <p:cNvSpPr txBox="1">
            <a:spLocks noGrp="1"/>
          </p:cNvSpPr>
          <p:nvPr>
            <p:ph type="title"/>
          </p:nvPr>
        </p:nvSpPr>
        <p:spPr>
          <a:xfrm>
            <a:off x="713225" y="530584"/>
            <a:ext cx="5768100" cy="52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700"/>
              <a:buNone/>
              <a:defRPr sz="3000">
                <a:solidFill>
                  <a:schemeClr val="dk2"/>
                </a:solidFill>
              </a:defRPr>
            </a:lvl1pPr>
            <a:lvl2pPr lvl="1" rtl="0">
              <a:spcBef>
                <a:spcPts val="0"/>
              </a:spcBef>
              <a:spcAft>
                <a:spcPts val="0"/>
              </a:spcAft>
              <a:buClr>
                <a:schemeClr val="dk2"/>
              </a:buClr>
              <a:buSzPts val="3000"/>
              <a:buNone/>
              <a:defRPr>
                <a:solidFill>
                  <a:schemeClr val="dk2"/>
                </a:solidFill>
              </a:defRPr>
            </a:lvl2pPr>
            <a:lvl3pPr lvl="2" rtl="0">
              <a:spcBef>
                <a:spcPts val="0"/>
              </a:spcBef>
              <a:spcAft>
                <a:spcPts val="0"/>
              </a:spcAft>
              <a:buClr>
                <a:schemeClr val="dk2"/>
              </a:buClr>
              <a:buSzPts val="3000"/>
              <a:buNone/>
              <a:defRPr>
                <a:solidFill>
                  <a:schemeClr val="dk2"/>
                </a:solidFill>
              </a:defRPr>
            </a:lvl3pPr>
            <a:lvl4pPr lvl="3" rtl="0">
              <a:spcBef>
                <a:spcPts val="0"/>
              </a:spcBef>
              <a:spcAft>
                <a:spcPts val="0"/>
              </a:spcAft>
              <a:buClr>
                <a:schemeClr val="dk2"/>
              </a:buClr>
              <a:buSzPts val="3000"/>
              <a:buNone/>
              <a:defRPr>
                <a:solidFill>
                  <a:schemeClr val="dk2"/>
                </a:solidFill>
              </a:defRPr>
            </a:lvl4pPr>
            <a:lvl5pPr lvl="4" rtl="0">
              <a:spcBef>
                <a:spcPts val="0"/>
              </a:spcBef>
              <a:spcAft>
                <a:spcPts val="0"/>
              </a:spcAft>
              <a:buClr>
                <a:schemeClr val="dk2"/>
              </a:buClr>
              <a:buSzPts val="3000"/>
              <a:buNone/>
              <a:defRPr>
                <a:solidFill>
                  <a:schemeClr val="dk2"/>
                </a:solidFill>
              </a:defRPr>
            </a:lvl5pPr>
            <a:lvl6pPr lvl="5" rtl="0">
              <a:spcBef>
                <a:spcPts val="0"/>
              </a:spcBef>
              <a:spcAft>
                <a:spcPts val="0"/>
              </a:spcAft>
              <a:buClr>
                <a:schemeClr val="dk2"/>
              </a:buClr>
              <a:buSzPts val="3000"/>
              <a:buNone/>
              <a:defRPr>
                <a:solidFill>
                  <a:schemeClr val="dk2"/>
                </a:solidFill>
              </a:defRPr>
            </a:lvl6pPr>
            <a:lvl7pPr lvl="6" rtl="0">
              <a:spcBef>
                <a:spcPts val="0"/>
              </a:spcBef>
              <a:spcAft>
                <a:spcPts val="0"/>
              </a:spcAft>
              <a:buClr>
                <a:schemeClr val="dk2"/>
              </a:buClr>
              <a:buSzPts val="3000"/>
              <a:buNone/>
              <a:defRPr>
                <a:solidFill>
                  <a:schemeClr val="dk2"/>
                </a:solidFill>
              </a:defRPr>
            </a:lvl7pPr>
            <a:lvl8pPr lvl="7" rtl="0">
              <a:spcBef>
                <a:spcPts val="0"/>
              </a:spcBef>
              <a:spcAft>
                <a:spcPts val="0"/>
              </a:spcAft>
              <a:buClr>
                <a:schemeClr val="dk2"/>
              </a:buClr>
              <a:buSzPts val="3000"/>
              <a:buNone/>
              <a:defRPr>
                <a:solidFill>
                  <a:schemeClr val="dk2"/>
                </a:solidFill>
              </a:defRPr>
            </a:lvl8pPr>
            <a:lvl9pPr lvl="8" rtl="0">
              <a:spcBef>
                <a:spcPts val="0"/>
              </a:spcBef>
              <a:spcAft>
                <a:spcPts val="0"/>
              </a:spcAft>
              <a:buClr>
                <a:schemeClr val="dk2"/>
              </a:buClr>
              <a:buSzPts val="3000"/>
              <a:buNone/>
              <a:defRPr>
                <a:solidFill>
                  <a:schemeClr val="dk2"/>
                </a:solidFill>
              </a:defRPr>
            </a:lvl9pPr>
          </a:lstStyle>
          <a:p>
            <a:endParaRPr/>
          </a:p>
        </p:txBody>
      </p:sp>
      <p:cxnSp>
        <p:nvCxnSpPr>
          <p:cNvPr id="23" name="Google Shape;23;p4"/>
          <p:cNvCxnSpPr/>
          <p:nvPr/>
        </p:nvCxnSpPr>
        <p:spPr>
          <a:xfrm>
            <a:off x="8641800" y="-467375"/>
            <a:ext cx="0" cy="5642700"/>
          </a:xfrm>
          <a:prstGeom prst="straightConnector1">
            <a:avLst/>
          </a:prstGeom>
          <a:noFill/>
          <a:ln w="38100" cap="flat" cmpd="sng">
            <a:solidFill>
              <a:schemeClr val="dk2"/>
            </a:solidFill>
            <a:prstDash val="solid"/>
            <a:round/>
            <a:headEnd type="none" w="med" len="med"/>
            <a:tailEnd type="none" w="med" len="med"/>
          </a:ln>
        </p:spPr>
      </p:cxnSp>
      <p:cxnSp>
        <p:nvCxnSpPr>
          <p:cNvPr id="24" name="Google Shape;24;p4"/>
          <p:cNvCxnSpPr/>
          <p:nvPr/>
        </p:nvCxnSpPr>
        <p:spPr>
          <a:xfrm>
            <a:off x="8794200" y="-467375"/>
            <a:ext cx="0" cy="56952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ítulo y dos columnas " type="twoColTx">
  <p:cSld name="TITLE_AND_TWO_COLUMNS">
    <p:bg>
      <p:bgPr>
        <a:blipFill>
          <a:blip r:embed="rId2">
            <a:alphaModFix/>
          </a:blip>
          <a:stretch>
            <a:fillRect/>
          </a:stretch>
        </a:blipFill>
        <a:effectLst/>
      </p:bgPr>
    </p:bg>
    <p:spTree>
      <p:nvGrpSpPr>
        <p:cNvPr id="1" name="Shape 25"/>
        <p:cNvGrpSpPr/>
        <p:nvPr/>
      </p:nvGrpSpPr>
      <p:grpSpPr>
        <a:xfrm>
          <a:off x="0" y="0"/>
          <a:ext cx="0" cy="0"/>
          <a:chOff x="0" y="0"/>
          <a:chExt cx="0" cy="0"/>
        </a:xfrm>
      </p:grpSpPr>
      <p:sp>
        <p:nvSpPr>
          <p:cNvPr id="26" name="Google Shape;26;p5"/>
          <p:cNvSpPr/>
          <p:nvPr/>
        </p:nvSpPr>
        <p:spPr>
          <a:xfrm>
            <a:off x="589463" y="522675"/>
            <a:ext cx="3659400" cy="3990900"/>
          </a:xfrm>
          <a:prstGeom prst="rect">
            <a:avLst/>
          </a:prstGeom>
          <a:solidFill>
            <a:schemeClr val="dk1"/>
          </a:solidFill>
          <a:ln>
            <a:noFill/>
          </a:ln>
          <a:effectLst>
            <a:outerShdw blurRad="614363" dist="504825" dir="9420000" algn="bl" rotWithShape="0">
              <a:srgbClr val="000000">
                <a:alpha val="6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p:nvPr/>
        </p:nvSpPr>
        <p:spPr>
          <a:xfrm>
            <a:off x="4895138" y="522675"/>
            <a:ext cx="3659400" cy="3990900"/>
          </a:xfrm>
          <a:prstGeom prst="rect">
            <a:avLst/>
          </a:prstGeom>
          <a:solidFill>
            <a:schemeClr val="dk1"/>
          </a:solidFill>
          <a:ln>
            <a:noFill/>
          </a:ln>
          <a:effectLst>
            <a:outerShdw blurRad="614363" dist="504825" dir="9420000" algn="bl" rotWithShape="0">
              <a:srgbClr val="000000">
                <a:alpha val="6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txBox="1">
            <a:spLocks noGrp="1"/>
          </p:cNvSpPr>
          <p:nvPr>
            <p:ph type="subTitle" idx="1"/>
          </p:nvPr>
        </p:nvSpPr>
        <p:spPr>
          <a:xfrm>
            <a:off x="868764" y="2605767"/>
            <a:ext cx="3100800" cy="990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Char char="●"/>
              <a:defRPr>
                <a:solidFill>
                  <a:schemeClr val="dk2"/>
                </a:solidFill>
              </a:defRPr>
            </a:lvl1pPr>
            <a:lvl2pPr lvl="1" algn="ctr" rtl="0">
              <a:lnSpc>
                <a:spcPct val="100000"/>
              </a:lnSpc>
              <a:spcBef>
                <a:spcPts val="0"/>
              </a:spcBef>
              <a:spcAft>
                <a:spcPts val="0"/>
              </a:spcAft>
              <a:buClr>
                <a:schemeClr val="dk2"/>
              </a:buClr>
              <a:buSzPts val="1400"/>
              <a:buChar char="○"/>
              <a:defRPr>
                <a:solidFill>
                  <a:schemeClr val="dk2"/>
                </a:solidFill>
              </a:defRPr>
            </a:lvl2pPr>
            <a:lvl3pPr lvl="2" algn="ctr" rtl="0">
              <a:lnSpc>
                <a:spcPct val="100000"/>
              </a:lnSpc>
              <a:spcBef>
                <a:spcPts val="0"/>
              </a:spcBef>
              <a:spcAft>
                <a:spcPts val="0"/>
              </a:spcAft>
              <a:buClr>
                <a:schemeClr val="dk2"/>
              </a:buClr>
              <a:buSzPts val="1400"/>
              <a:buChar char="■"/>
              <a:defRPr>
                <a:solidFill>
                  <a:schemeClr val="dk2"/>
                </a:solidFill>
              </a:defRPr>
            </a:lvl3pPr>
            <a:lvl4pPr lvl="3" algn="ctr" rtl="0">
              <a:lnSpc>
                <a:spcPct val="100000"/>
              </a:lnSpc>
              <a:spcBef>
                <a:spcPts val="0"/>
              </a:spcBef>
              <a:spcAft>
                <a:spcPts val="0"/>
              </a:spcAft>
              <a:buClr>
                <a:schemeClr val="dk2"/>
              </a:buClr>
              <a:buSzPts val="1400"/>
              <a:buChar char="●"/>
              <a:defRPr>
                <a:solidFill>
                  <a:schemeClr val="dk2"/>
                </a:solidFill>
              </a:defRPr>
            </a:lvl4pPr>
            <a:lvl5pPr lvl="4" algn="ctr" rtl="0">
              <a:lnSpc>
                <a:spcPct val="100000"/>
              </a:lnSpc>
              <a:spcBef>
                <a:spcPts val="0"/>
              </a:spcBef>
              <a:spcAft>
                <a:spcPts val="0"/>
              </a:spcAft>
              <a:buClr>
                <a:schemeClr val="dk2"/>
              </a:buClr>
              <a:buSzPts val="1400"/>
              <a:buChar char="○"/>
              <a:defRPr>
                <a:solidFill>
                  <a:schemeClr val="dk2"/>
                </a:solidFill>
              </a:defRPr>
            </a:lvl5pPr>
            <a:lvl6pPr lvl="5" algn="ctr" rtl="0">
              <a:lnSpc>
                <a:spcPct val="100000"/>
              </a:lnSpc>
              <a:spcBef>
                <a:spcPts val="0"/>
              </a:spcBef>
              <a:spcAft>
                <a:spcPts val="0"/>
              </a:spcAft>
              <a:buClr>
                <a:schemeClr val="dk2"/>
              </a:buClr>
              <a:buSzPts val="1400"/>
              <a:buChar char="■"/>
              <a:defRPr>
                <a:solidFill>
                  <a:schemeClr val="dk2"/>
                </a:solidFill>
              </a:defRPr>
            </a:lvl6pPr>
            <a:lvl7pPr lvl="6" algn="ctr" rtl="0">
              <a:lnSpc>
                <a:spcPct val="100000"/>
              </a:lnSpc>
              <a:spcBef>
                <a:spcPts val="0"/>
              </a:spcBef>
              <a:spcAft>
                <a:spcPts val="0"/>
              </a:spcAft>
              <a:buClr>
                <a:schemeClr val="dk2"/>
              </a:buClr>
              <a:buSzPts val="1400"/>
              <a:buChar char="●"/>
              <a:defRPr>
                <a:solidFill>
                  <a:schemeClr val="dk2"/>
                </a:solidFill>
              </a:defRPr>
            </a:lvl7pPr>
            <a:lvl8pPr lvl="7" algn="ctr" rtl="0">
              <a:lnSpc>
                <a:spcPct val="100000"/>
              </a:lnSpc>
              <a:spcBef>
                <a:spcPts val="0"/>
              </a:spcBef>
              <a:spcAft>
                <a:spcPts val="0"/>
              </a:spcAft>
              <a:buClr>
                <a:schemeClr val="dk2"/>
              </a:buClr>
              <a:buSzPts val="1400"/>
              <a:buChar char="○"/>
              <a:defRPr>
                <a:solidFill>
                  <a:schemeClr val="dk2"/>
                </a:solidFill>
              </a:defRPr>
            </a:lvl8pPr>
            <a:lvl9pPr lvl="8" algn="ctr" rtl="0">
              <a:lnSpc>
                <a:spcPct val="100000"/>
              </a:lnSpc>
              <a:spcBef>
                <a:spcPts val="0"/>
              </a:spcBef>
              <a:spcAft>
                <a:spcPts val="0"/>
              </a:spcAft>
              <a:buClr>
                <a:schemeClr val="dk2"/>
              </a:buClr>
              <a:buSzPts val="1400"/>
              <a:buChar char="■"/>
              <a:defRPr>
                <a:solidFill>
                  <a:schemeClr val="dk2"/>
                </a:solidFill>
              </a:defRPr>
            </a:lvl9pPr>
          </a:lstStyle>
          <a:p>
            <a:endParaRPr/>
          </a:p>
        </p:txBody>
      </p:sp>
      <p:sp>
        <p:nvSpPr>
          <p:cNvPr id="29" name="Google Shape;29;p5"/>
          <p:cNvSpPr txBox="1">
            <a:spLocks noGrp="1"/>
          </p:cNvSpPr>
          <p:nvPr>
            <p:ph type="subTitle" idx="2"/>
          </p:nvPr>
        </p:nvSpPr>
        <p:spPr>
          <a:xfrm>
            <a:off x="5167911" y="2605767"/>
            <a:ext cx="3100800" cy="990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Char char="●"/>
              <a:defRPr>
                <a:solidFill>
                  <a:schemeClr val="dk2"/>
                </a:solidFill>
              </a:defRPr>
            </a:lvl1pPr>
            <a:lvl2pPr lvl="1" algn="ctr" rtl="0">
              <a:lnSpc>
                <a:spcPct val="100000"/>
              </a:lnSpc>
              <a:spcBef>
                <a:spcPts val="0"/>
              </a:spcBef>
              <a:spcAft>
                <a:spcPts val="0"/>
              </a:spcAft>
              <a:buClr>
                <a:schemeClr val="dk2"/>
              </a:buClr>
              <a:buSzPts val="1400"/>
              <a:buChar char="○"/>
              <a:defRPr>
                <a:solidFill>
                  <a:schemeClr val="dk2"/>
                </a:solidFill>
              </a:defRPr>
            </a:lvl2pPr>
            <a:lvl3pPr lvl="2" algn="ctr" rtl="0">
              <a:lnSpc>
                <a:spcPct val="100000"/>
              </a:lnSpc>
              <a:spcBef>
                <a:spcPts val="0"/>
              </a:spcBef>
              <a:spcAft>
                <a:spcPts val="0"/>
              </a:spcAft>
              <a:buClr>
                <a:schemeClr val="dk2"/>
              </a:buClr>
              <a:buSzPts val="1400"/>
              <a:buChar char="■"/>
              <a:defRPr>
                <a:solidFill>
                  <a:schemeClr val="dk2"/>
                </a:solidFill>
              </a:defRPr>
            </a:lvl3pPr>
            <a:lvl4pPr lvl="3" algn="ctr" rtl="0">
              <a:lnSpc>
                <a:spcPct val="100000"/>
              </a:lnSpc>
              <a:spcBef>
                <a:spcPts val="0"/>
              </a:spcBef>
              <a:spcAft>
                <a:spcPts val="0"/>
              </a:spcAft>
              <a:buClr>
                <a:schemeClr val="dk2"/>
              </a:buClr>
              <a:buSzPts val="1400"/>
              <a:buChar char="●"/>
              <a:defRPr>
                <a:solidFill>
                  <a:schemeClr val="dk2"/>
                </a:solidFill>
              </a:defRPr>
            </a:lvl4pPr>
            <a:lvl5pPr lvl="4" algn="ctr" rtl="0">
              <a:lnSpc>
                <a:spcPct val="100000"/>
              </a:lnSpc>
              <a:spcBef>
                <a:spcPts val="0"/>
              </a:spcBef>
              <a:spcAft>
                <a:spcPts val="0"/>
              </a:spcAft>
              <a:buClr>
                <a:schemeClr val="dk2"/>
              </a:buClr>
              <a:buSzPts val="1400"/>
              <a:buChar char="○"/>
              <a:defRPr>
                <a:solidFill>
                  <a:schemeClr val="dk2"/>
                </a:solidFill>
              </a:defRPr>
            </a:lvl5pPr>
            <a:lvl6pPr lvl="5" algn="ctr" rtl="0">
              <a:lnSpc>
                <a:spcPct val="100000"/>
              </a:lnSpc>
              <a:spcBef>
                <a:spcPts val="0"/>
              </a:spcBef>
              <a:spcAft>
                <a:spcPts val="0"/>
              </a:spcAft>
              <a:buClr>
                <a:schemeClr val="dk2"/>
              </a:buClr>
              <a:buSzPts val="1400"/>
              <a:buChar char="■"/>
              <a:defRPr>
                <a:solidFill>
                  <a:schemeClr val="dk2"/>
                </a:solidFill>
              </a:defRPr>
            </a:lvl6pPr>
            <a:lvl7pPr lvl="6" algn="ctr" rtl="0">
              <a:lnSpc>
                <a:spcPct val="100000"/>
              </a:lnSpc>
              <a:spcBef>
                <a:spcPts val="0"/>
              </a:spcBef>
              <a:spcAft>
                <a:spcPts val="0"/>
              </a:spcAft>
              <a:buClr>
                <a:schemeClr val="dk2"/>
              </a:buClr>
              <a:buSzPts val="1400"/>
              <a:buChar char="●"/>
              <a:defRPr>
                <a:solidFill>
                  <a:schemeClr val="dk2"/>
                </a:solidFill>
              </a:defRPr>
            </a:lvl7pPr>
            <a:lvl8pPr lvl="7" algn="ctr" rtl="0">
              <a:lnSpc>
                <a:spcPct val="100000"/>
              </a:lnSpc>
              <a:spcBef>
                <a:spcPts val="0"/>
              </a:spcBef>
              <a:spcAft>
                <a:spcPts val="0"/>
              </a:spcAft>
              <a:buClr>
                <a:schemeClr val="dk2"/>
              </a:buClr>
              <a:buSzPts val="1400"/>
              <a:buChar char="○"/>
              <a:defRPr>
                <a:solidFill>
                  <a:schemeClr val="dk2"/>
                </a:solidFill>
              </a:defRPr>
            </a:lvl8pPr>
            <a:lvl9pPr lvl="8" algn="ctr" rtl="0">
              <a:lnSpc>
                <a:spcPct val="100000"/>
              </a:lnSpc>
              <a:spcBef>
                <a:spcPts val="0"/>
              </a:spcBef>
              <a:spcAft>
                <a:spcPts val="0"/>
              </a:spcAft>
              <a:buClr>
                <a:schemeClr val="dk2"/>
              </a:buClr>
              <a:buSzPts val="1400"/>
              <a:buChar char="■"/>
              <a:defRPr>
                <a:solidFill>
                  <a:schemeClr val="dk2"/>
                </a:solidFill>
              </a:defRPr>
            </a:lvl9pPr>
          </a:lstStyle>
          <a:p>
            <a:endParaRPr/>
          </a:p>
        </p:txBody>
      </p:sp>
      <p:sp>
        <p:nvSpPr>
          <p:cNvPr id="30" name="Google Shape;30;p5"/>
          <p:cNvSpPr txBox="1">
            <a:spLocks noGrp="1"/>
          </p:cNvSpPr>
          <p:nvPr>
            <p:ph type="title"/>
          </p:nvPr>
        </p:nvSpPr>
        <p:spPr>
          <a:xfrm>
            <a:off x="1175524" y="1799261"/>
            <a:ext cx="2487300" cy="308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3000"/>
              <a:buNone/>
              <a:defRPr sz="3000">
                <a:solidFill>
                  <a:schemeClr val="dk2"/>
                </a:solidFill>
              </a:defRPr>
            </a:lvl1pPr>
            <a:lvl2pPr lvl="1" algn="ctr" rtl="0">
              <a:spcBef>
                <a:spcPts val="0"/>
              </a:spcBef>
              <a:spcAft>
                <a:spcPts val="0"/>
              </a:spcAft>
              <a:buClr>
                <a:schemeClr val="dk2"/>
              </a:buClr>
              <a:buSzPts val="3000"/>
              <a:buNone/>
              <a:defRPr>
                <a:solidFill>
                  <a:schemeClr val="dk2"/>
                </a:solidFill>
              </a:defRPr>
            </a:lvl2pPr>
            <a:lvl3pPr lvl="2" algn="ctr" rtl="0">
              <a:spcBef>
                <a:spcPts val="0"/>
              </a:spcBef>
              <a:spcAft>
                <a:spcPts val="0"/>
              </a:spcAft>
              <a:buClr>
                <a:schemeClr val="dk2"/>
              </a:buClr>
              <a:buSzPts val="3000"/>
              <a:buNone/>
              <a:defRPr>
                <a:solidFill>
                  <a:schemeClr val="dk2"/>
                </a:solidFill>
              </a:defRPr>
            </a:lvl3pPr>
            <a:lvl4pPr lvl="3" algn="ctr" rtl="0">
              <a:spcBef>
                <a:spcPts val="0"/>
              </a:spcBef>
              <a:spcAft>
                <a:spcPts val="0"/>
              </a:spcAft>
              <a:buClr>
                <a:schemeClr val="dk2"/>
              </a:buClr>
              <a:buSzPts val="3000"/>
              <a:buNone/>
              <a:defRPr>
                <a:solidFill>
                  <a:schemeClr val="dk2"/>
                </a:solidFill>
              </a:defRPr>
            </a:lvl4pPr>
            <a:lvl5pPr lvl="4" algn="ctr" rtl="0">
              <a:spcBef>
                <a:spcPts val="0"/>
              </a:spcBef>
              <a:spcAft>
                <a:spcPts val="0"/>
              </a:spcAft>
              <a:buClr>
                <a:schemeClr val="dk2"/>
              </a:buClr>
              <a:buSzPts val="3000"/>
              <a:buNone/>
              <a:defRPr>
                <a:solidFill>
                  <a:schemeClr val="dk2"/>
                </a:solidFill>
              </a:defRPr>
            </a:lvl5pPr>
            <a:lvl6pPr lvl="5" algn="ctr" rtl="0">
              <a:spcBef>
                <a:spcPts val="0"/>
              </a:spcBef>
              <a:spcAft>
                <a:spcPts val="0"/>
              </a:spcAft>
              <a:buClr>
                <a:schemeClr val="dk2"/>
              </a:buClr>
              <a:buSzPts val="3000"/>
              <a:buNone/>
              <a:defRPr>
                <a:solidFill>
                  <a:schemeClr val="dk2"/>
                </a:solidFill>
              </a:defRPr>
            </a:lvl6pPr>
            <a:lvl7pPr lvl="6" algn="ctr" rtl="0">
              <a:spcBef>
                <a:spcPts val="0"/>
              </a:spcBef>
              <a:spcAft>
                <a:spcPts val="0"/>
              </a:spcAft>
              <a:buClr>
                <a:schemeClr val="dk2"/>
              </a:buClr>
              <a:buSzPts val="3000"/>
              <a:buNone/>
              <a:defRPr>
                <a:solidFill>
                  <a:schemeClr val="dk2"/>
                </a:solidFill>
              </a:defRPr>
            </a:lvl7pPr>
            <a:lvl8pPr lvl="7" algn="ctr" rtl="0">
              <a:spcBef>
                <a:spcPts val="0"/>
              </a:spcBef>
              <a:spcAft>
                <a:spcPts val="0"/>
              </a:spcAft>
              <a:buClr>
                <a:schemeClr val="dk2"/>
              </a:buClr>
              <a:buSzPts val="3000"/>
              <a:buNone/>
              <a:defRPr>
                <a:solidFill>
                  <a:schemeClr val="dk2"/>
                </a:solidFill>
              </a:defRPr>
            </a:lvl8pPr>
            <a:lvl9pPr lvl="8" algn="ctr" rtl="0">
              <a:spcBef>
                <a:spcPts val="0"/>
              </a:spcBef>
              <a:spcAft>
                <a:spcPts val="0"/>
              </a:spcAft>
              <a:buClr>
                <a:schemeClr val="dk2"/>
              </a:buClr>
              <a:buSzPts val="3000"/>
              <a:buNone/>
              <a:defRPr>
                <a:solidFill>
                  <a:schemeClr val="dk2"/>
                </a:solidFill>
              </a:defRPr>
            </a:lvl9pPr>
          </a:lstStyle>
          <a:p>
            <a:endParaRPr/>
          </a:p>
        </p:txBody>
      </p:sp>
      <p:sp>
        <p:nvSpPr>
          <p:cNvPr id="31" name="Google Shape;31;p5"/>
          <p:cNvSpPr txBox="1">
            <a:spLocks noGrp="1"/>
          </p:cNvSpPr>
          <p:nvPr>
            <p:ph type="title" idx="3"/>
          </p:nvPr>
        </p:nvSpPr>
        <p:spPr>
          <a:xfrm>
            <a:off x="5481200" y="1799261"/>
            <a:ext cx="2487300" cy="308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3000"/>
              <a:buNone/>
              <a:defRPr sz="3000">
                <a:solidFill>
                  <a:schemeClr val="dk2"/>
                </a:solidFill>
              </a:defRPr>
            </a:lvl1pPr>
            <a:lvl2pPr lvl="1" algn="ctr" rtl="0">
              <a:spcBef>
                <a:spcPts val="0"/>
              </a:spcBef>
              <a:spcAft>
                <a:spcPts val="0"/>
              </a:spcAft>
              <a:buClr>
                <a:schemeClr val="dk2"/>
              </a:buClr>
              <a:buSzPts val="3000"/>
              <a:buNone/>
              <a:defRPr>
                <a:solidFill>
                  <a:schemeClr val="dk2"/>
                </a:solidFill>
              </a:defRPr>
            </a:lvl2pPr>
            <a:lvl3pPr lvl="2" algn="ctr" rtl="0">
              <a:spcBef>
                <a:spcPts val="0"/>
              </a:spcBef>
              <a:spcAft>
                <a:spcPts val="0"/>
              </a:spcAft>
              <a:buClr>
                <a:schemeClr val="dk2"/>
              </a:buClr>
              <a:buSzPts val="3000"/>
              <a:buNone/>
              <a:defRPr>
                <a:solidFill>
                  <a:schemeClr val="dk2"/>
                </a:solidFill>
              </a:defRPr>
            </a:lvl3pPr>
            <a:lvl4pPr lvl="3" algn="ctr" rtl="0">
              <a:spcBef>
                <a:spcPts val="0"/>
              </a:spcBef>
              <a:spcAft>
                <a:spcPts val="0"/>
              </a:spcAft>
              <a:buClr>
                <a:schemeClr val="dk2"/>
              </a:buClr>
              <a:buSzPts val="3000"/>
              <a:buNone/>
              <a:defRPr>
                <a:solidFill>
                  <a:schemeClr val="dk2"/>
                </a:solidFill>
              </a:defRPr>
            </a:lvl4pPr>
            <a:lvl5pPr lvl="4" algn="ctr" rtl="0">
              <a:spcBef>
                <a:spcPts val="0"/>
              </a:spcBef>
              <a:spcAft>
                <a:spcPts val="0"/>
              </a:spcAft>
              <a:buClr>
                <a:schemeClr val="dk2"/>
              </a:buClr>
              <a:buSzPts val="3000"/>
              <a:buNone/>
              <a:defRPr>
                <a:solidFill>
                  <a:schemeClr val="dk2"/>
                </a:solidFill>
              </a:defRPr>
            </a:lvl5pPr>
            <a:lvl6pPr lvl="5" algn="ctr" rtl="0">
              <a:spcBef>
                <a:spcPts val="0"/>
              </a:spcBef>
              <a:spcAft>
                <a:spcPts val="0"/>
              </a:spcAft>
              <a:buClr>
                <a:schemeClr val="dk2"/>
              </a:buClr>
              <a:buSzPts val="3000"/>
              <a:buNone/>
              <a:defRPr>
                <a:solidFill>
                  <a:schemeClr val="dk2"/>
                </a:solidFill>
              </a:defRPr>
            </a:lvl6pPr>
            <a:lvl7pPr lvl="6" algn="ctr" rtl="0">
              <a:spcBef>
                <a:spcPts val="0"/>
              </a:spcBef>
              <a:spcAft>
                <a:spcPts val="0"/>
              </a:spcAft>
              <a:buClr>
                <a:schemeClr val="dk2"/>
              </a:buClr>
              <a:buSzPts val="3000"/>
              <a:buNone/>
              <a:defRPr>
                <a:solidFill>
                  <a:schemeClr val="dk2"/>
                </a:solidFill>
              </a:defRPr>
            </a:lvl7pPr>
            <a:lvl8pPr lvl="7" algn="ctr" rtl="0">
              <a:spcBef>
                <a:spcPts val="0"/>
              </a:spcBef>
              <a:spcAft>
                <a:spcPts val="0"/>
              </a:spcAft>
              <a:buClr>
                <a:schemeClr val="dk2"/>
              </a:buClr>
              <a:buSzPts val="3000"/>
              <a:buNone/>
              <a:defRPr>
                <a:solidFill>
                  <a:schemeClr val="dk2"/>
                </a:solidFill>
              </a:defRPr>
            </a:lvl8pPr>
            <a:lvl9pPr lvl="8" algn="ctr" rtl="0">
              <a:spcBef>
                <a:spcPts val="0"/>
              </a:spcBef>
              <a:spcAft>
                <a:spcPts val="0"/>
              </a:spcAft>
              <a:buClr>
                <a:schemeClr val="dk2"/>
              </a:buClr>
              <a:buSzPts val="3000"/>
              <a:buNone/>
              <a:defRPr>
                <a:solidFill>
                  <a:schemeClr val="dk2"/>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olo título " type="titleOnly">
  <p:cSld name="TITLE_ONLY">
    <p:bg>
      <p:bgPr>
        <a:blipFill>
          <a:blip r:embed="rId2">
            <a:alphaModFix/>
          </a:blip>
          <a:stretch>
            <a:fillRect/>
          </a:stretch>
        </a:blipFill>
        <a:effectLst/>
      </p:bgPr>
    </p:bg>
    <p:spTree>
      <p:nvGrpSpPr>
        <p:cNvPr id="1" name="Shape 32"/>
        <p:cNvGrpSpPr/>
        <p:nvPr/>
      </p:nvGrpSpPr>
      <p:grpSpPr>
        <a:xfrm>
          <a:off x="0" y="0"/>
          <a:ext cx="0" cy="0"/>
          <a:chOff x="0" y="0"/>
          <a:chExt cx="0" cy="0"/>
        </a:xfrm>
      </p:grpSpPr>
      <p:sp>
        <p:nvSpPr>
          <p:cNvPr id="33" name="Google Shape;33;p6"/>
          <p:cNvSpPr txBox="1">
            <a:spLocks noGrp="1"/>
          </p:cNvSpPr>
          <p:nvPr>
            <p:ph type="title"/>
          </p:nvPr>
        </p:nvSpPr>
        <p:spPr>
          <a:xfrm>
            <a:off x="713225" y="530584"/>
            <a:ext cx="5768100" cy="52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700"/>
              <a:buNone/>
              <a:defRPr sz="3000">
                <a:solidFill>
                  <a:schemeClr val="dk2"/>
                </a:solidFill>
              </a:defRPr>
            </a:lvl1pPr>
            <a:lvl2pPr lvl="1" rtl="0">
              <a:spcBef>
                <a:spcPts val="0"/>
              </a:spcBef>
              <a:spcAft>
                <a:spcPts val="0"/>
              </a:spcAft>
              <a:buClr>
                <a:schemeClr val="dk2"/>
              </a:buClr>
              <a:buSzPts val="3000"/>
              <a:buNone/>
              <a:defRPr>
                <a:solidFill>
                  <a:schemeClr val="dk2"/>
                </a:solidFill>
              </a:defRPr>
            </a:lvl2pPr>
            <a:lvl3pPr lvl="2" rtl="0">
              <a:spcBef>
                <a:spcPts val="0"/>
              </a:spcBef>
              <a:spcAft>
                <a:spcPts val="0"/>
              </a:spcAft>
              <a:buClr>
                <a:schemeClr val="dk2"/>
              </a:buClr>
              <a:buSzPts val="3000"/>
              <a:buNone/>
              <a:defRPr>
                <a:solidFill>
                  <a:schemeClr val="dk2"/>
                </a:solidFill>
              </a:defRPr>
            </a:lvl3pPr>
            <a:lvl4pPr lvl="3" rtl="0">
              <a:spcBef>
                <a:spcPts val="0"/>
              </a:spcBef>
              <a:spcAft>
                <a:spcPts val="0"/>
              </a:spcAft>
              <a:buClr>
                <a:schemeClr val="dk2"/>
              </a:buClr>
              <a:buSzPts val="3000"/>
              <a:buNone/>
              <a:defRPr>
                <a:solidFill>
                  <a:schemeClr val="dk2"/>
                </a:solidFill>
              </a:defRPr>
            </a:lvl4pPr>
            <a:lvl5pPr lvl="4" rtl="0">
              <a:spcBef>
                <a:spcPts val="0"/>
              </a:spcBef>
              <a:spcAft>
                <a:spcPts val="0"/>
              </a:spcAft>
              <a:buClr>
                <a:schemeClr val="dk2"/>
              </a:buClr>
              <a:buSzPts val="3000"/>
              <a:buNone/>
              <a:defRPr>
                <a:solidFill>
                  <a:schemeClr val="dk2"/>
                </a:solidFill>
              </a:defRPr>
            </a:lvl5pPr>
            <a:lvl6pPr lvl="5" rtl="0">
              <a:spcBef>
                <a:spcPts val="0"/>
              </a:spcBef>
              <a:spcAft>
                <a:spcPts val="0"/>
              </a:spcAft>
              <a:buClr>
                <a:schemeClr val="dk2"/>
              </a:buClr>
              <a:buSzPts val="3000"/>
              <a:buNone/>
              <a:defRPr>
                <a:solidFill>
                  <a:schemeClr val="dk2"/>
                </a:solidFill>
              </a:defRPr>
            </a:lvl6pPr>
            <a:lvl7pPr lvl="6" rtl="0">
              <a:spcBef>
                <a:spcPts val="0"/>
              </a:spcBef>
              <a:spcAft>
                <a:spcPts val="0"/>
              </a:spcAft>
              <a:buClr>
                <a:schemeClr val="dk2"/>
              </a:buClr>
              <a:buSzPts val="3000"/>
              <a:buNone/>
              <a:defRPr>
                <a:solidFill>
                  <a:schemeClr val="dk2"/>
                </a:solidFill>
              </a:defRPr>
            </a:lvl7pPr>
            <a:lvl8pPr lvl="7" rtl="0">
              <a:spcBef>
                <a:spcPts val="0"/>
              </a:spcBef>
              <a:spcAft>
                <a:spcPts val="0"/>
              </a:spcAft>
              <a:buClr>
                <a:schemeClr val="dk2"/>
              </a:buClr>
              <a:buSzPts val="3000"/>
              <a:buNone/>
              <a:defRPr>
                <a:solidFill>
                  <a:schemeClr val="dk2"/>
                </a:solidFill>
              </a:defRPr>
            </a:lvl8pPr>
            <a:lvl9pPr lvl="8" rtl="0">
              <a:spcBef>
                <a:spcPts val="0"/>
              </a:spcBef>
              <a:spcAft>
                <a:spcPts val="0"/>
              </a:spcAft>
              <a:buClr>
                <a:schemeClr val="dk2"/>
              </a:buClr>
              <a:buSzPts val="3000"/>
              <a:buNone/>
              <a:defRPr>
                <a:solidFill>
                  <a:schemeClr val="dk2"/>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7"/>
          <p:cNvSpPr/>
          <p:nvPr/>
        </p:nvSpPr>
        <p:spPr>
          <a:xfrm>
            <a:off x="0" y="675025"/>
            <a:ext cx="8553300" cy="3786900"/>
          </a:xfrm>
          <a:prstGeom prst="rect">
            <a:avLst/>
          </a:prstGeom>
          <a:solidFill>
            <a:srgbClr val="F3F3F3"/>
          </a:solidFill>
          <a:ln>
            <a:noFill/>
          </a:ln>
          <a:effectLst>
            <a:outerShdw blurRad="471488" dist="400050" dir="10140000" algn="bl" rotWithShape="0">
              <a:srgbClr val="000000">
                <a:alpha val="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7"/>
          <p:cNvSpPr txBox="1">
            <a:spLocks noGrp="1"/>
          </p:cNvSpPr>
          <p:nvPr>
            <p:ph type="body" idx="1"/>
          </p:nvPr>
        </p:nvSpPr>
        <p:spPr>
          <a:xfrm>
            <a:off x="5016325" y="2936900"/>
            <a:ext cx="2927700" cy="999000"/>
          </a:xfrm>
          <a:prstGeom prst="rect">
            <a:avLst/>
          </a:prstGeom>
        </p:spPr>
        <p:txBody>
          <a:bodyPr spcFirstLastPara="1" wrap="square" lIns="91425" tIns="91425" rIns="91425" bIns="91425" anchor="t" anchorCtr="0">
            <a:noAutofit/>
          </a:bodyPr>
          <a:lstStyle>
            <a:lvl1pPr marL="457200" lvl="0" indent="-317500" algn="r">
              <a:lnSpc>
                <a:spcPct val="100000"/>
              </a:lnSpc>
              <a:spcBef>
                <a:spcPts val="0"/>
              </a:spcBef>
              <a:spcAft>
                <a:spcPts val="0"/>
              </a:spcAft>
              <a:buClr>
                <a:schemeClr val="dk1"/>
              </a:buClr>
              <a:buSzPts val="1400"/>
              <a:buChar char="●"/>
              <a:defRPr>
                <a:solidFill>
                  <a:schemeClr val="dk1"/>
                </a:solidFill>
              </a:defRPr>
            </a:lvl1pPr>
            <a:lvl2pPr marL="914400" lvl="1" indent="-317500" algn="r">
              <a:spcBef>
                <a:spcPts val="1600"/>
              </a:spcBef>
              <a:spcAft>
                <a:spcPts val="0"/>
              </a:spcAft>
              <a:buClr>
                <a:schemeClr val="dk1"/>
              </a:buClr>
              <a:buSzPts val="1400"/>
              <a:buChar char="○"/>
              <a:defRPr>
                <a:solidFill>
                  <a:schemeClr val="dk1"/>
                </a:solidFill>
              </a:defRPr>
            </a:lvl2pPr>
            <a:lvl3pPr marL="1371600" lvl="2" indent="-317500" algn="r">
              <a:spcBef>
                <a:spcPts val="1600"/>
              </a:spcBef>
              <a:spcAft>
                <a:spcPts val="0"/>
              </a:spcAft>
              <a:buClr>
                <a:schemeClr val="dk1"/>
              </a:buClr>
              <a:buSzPts val="1400"/>
              <a:buChar char="■"/>
              <a:defRPr>
                <a:solidFill>
                  <a:schemeClr val="dk1"/>
                </a:solidFill>
              </a:defRPr>
            </a:lvl3pPr>
            <a:lvl4pPr marL="1828800" lvl="3" indent="-317500" algn="r">
              <a:spcBef>
                <a:spcPts val="1600"/>
              </a:spcBef>
              <a:spcAft>
                <a:spcPts val="0"/>
              </a:spcAft>
              <a:buClr>
                <a:schemeClr val="dk1"/>
              </a:buClr>
              <a:buSzPts val="1400"/>
              <a:buChar char="●"/>
              <a:defRPr>
                <a:solidFill>
                  <a:schemeClr val="dk1"/>
                </a:solidFill>
              </a:defRPr>
            </a:lvl4pPr>
            <a:lvl5pPr marL="2286000" lvl="4" indent="-317500" algn="r">
              <a:spcBef>
                <a:spcPts val="1600"/>
              </a:spcBef>
              <a:spcAft>
                <a:spcPts val="0"/>
              </a:spcAft>
              <a:buClr>
                <a:schemeClr val="dk1"/>
              </a:buClr>
              <a:buSzPts val="1400"/>
              <a:buChar char="○"/>
              <a:defRPr>
                <a:solidFill>
                  <a:schemeClr val="dk1"/>
                </a:solidFill>
              </a:defRPr>
            </a:lvl5pPr>
            <a:lvl6pPr marL="2743200" lvl="5" indent="-317500" algn="r">
              <a:spcBef>
                <a:spcPts val="1600"/>
              </a:spcBef>
              <a:spcAft>
                <a:spcPts val="0"/>
              </a:spcAft>
              <a:buClr>
                <a:schemeClr val="dk1"/>
              </a:buClr>
              <a:buSzPts val="1400"/>
              <a:buChar char="■"/>
              <a:defRPr>
                <a:solidFill>
                  <a:schemeClr val="dk1"/>
                </a:solidFill>
              </a:defRPr>
            </a:lvl6pPr>
            <a:lvl7pPr marL="3200400" lvl="6" indent="-317500" algn="r">
              <a:spcBef>
                <a:spcPts val="1600"/>
              </a:spcBef>
              <a:spcAft>
                <a:spcPts val="0"/>
              </a:spcAft>
              <a:buClr>
                <a:schemeClr val="dk1"/>
              </a:buClr>
              <a:buSzPts val="1400"/>
              <a:buChar char="●"/>
              <a:defRPr>
                <a:solidFill>
                  <a:schemeClr val="dk1"/>
                </a:solidFill>
              </a:defRPr>
            </a:lvl7pPr>
            <a:lvl8pPr marL="3657600" lvl="7" indent="-317500" algn="r">
              <a:spcBef>
                <a:spcPts val="1600"/>
              </a:spcBef>
              <a:spcAft>
                <a:spcPts val="0"/>
              </a:spcAft>
              <a:buClr>
                <a:schemeClr val="dk1"/>
              </a:buClr>
              <a:buSzPts val="1400"/>
              <a:buChar char="○"/>
              <a:defRPr>
                <a:solidFill>
                  <a:schemeClr val="dk1"/>
                </a:solidFill>
              </a:defRPr>
            </a:lvl8pPr>
            <a:lvl9pPr marL="4114800" lvl="8" indent="-317500" algn="r">
              <a:spcBef>
                <a:spcPts val="1600"/>
              </a:spcBef>
              <a:spcAft>
                <a:spcPts val="1600"/>
              </a:spcAft>
              <a:buClr>
                <a:schemeClr val="dk1"/>
              </a:buClr>
              <a:buSzPts val="1400"/>
              <a:buChar char="■"/>
              <a:defRPr>
                <a:solidFill>
                  <a:schemeClr val="dk1"/>
                </a:solidFill>
              </a:defRPr>
            </a:lvl9pPr>
          </a:lstStyle>
          <a:p>
            <a:endParaRPr/>
          </a:p>
        </p:txBody>
      </p:sp>
      <p:sp>
        <p:nvSpPr>
          <p:cNvPr id="37" name="Google Shape;37;p7"/>
          <p:cNvSpPr txBox="1">
            <a:spLocks noGrp="1"/>
          </p:cNvSpPr>
          <p:nvPr>
            <p:ph type="title"/>
          </p:nvPr>
        </p:nvSpPr>
        <p:spPr>
          <a:xfrm>
            <a:off x="3696000" y="1273675"/>
            <a:ext cx="4390800" cy="528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dk1"/>
              </a:buClr>
              <a:buSzPts val="2700"/>
              <a:buNone/>
              <a:defRPr sz="3000">
                <a:solidFill>
                  <a:schemeClr val="dk1"/>
                </a:solidFill>
              </a:defRPr>
            </a:lvl1pPr>
            <a:lvl2pPr lvl="1" algn="r" rtl="0">
              <a:spcBef>
                <a:spcPts val="0"/>
              </a:spcBef>
              <a:spcAft>
                <a:spcPts val="0"/>
              </a:spcAft>
              <a:buClr>
                <a:schemeClr val="dk1"/>
              </a:buClr>
              <a:buSzPts val="3000"/>
              <a:buNone/>
              <a:defRPr>
                <a:solidFill>
                  <a:schemeClr val="dk1"/>
                </a:solidFill>
              </a:defRPr>
            </a:lvl2pPr>
            <a:lvl3pPr lvl="2" algn="r" rtl="0">
              <a:spcBef>
                <a:spcPts val="0"/>
              </a:spcBef>
              <a:spcAft>
                <a:spcPts val="0"/>
              </a:spcAft>
              <a:buClr>
                <a:schemeClr val="dk1"/>
              </a:buClr>
              <a:buSzPts val="3000"/>
              <a:buNone/>
              <a:defRPr>
                <a:solidFill>
                  <a:schemeClr val="dk1"/>
                </a:solidFill>
              </a:defRPr>
            </a:lvl3pPr>
            <a:lvl4pPr lvl="3" algn="r" rtl="0">
              <a:spcBef>
                <a:spcPts val="0"/>
              </a:spcBef>
              <a:spcAft>
                <a:spcPts val="0"/>
              </a:spcAft>
              <a:buClr>
                <a:schemeClr val="dk1"/>
              </a:buClr>
              <a:buSzPts val="3000"/>
              <a:buNone/>
              <a:defRPr>
                <a:solidFill>
                  <a:schemeClr val="dk1"/>
                </a:solidFill>
              </a:defRPr>
            </a:lvl4pPr>
            <a:lvl5pPr lvl="4" algn="r" rtl="0">
              <a:spcBef>
                <a:spcPts val="0"/>
              </a:spcBef>
              <a:spcAft>
                <a:spcPts val="0"/>
              </a:spcAft>
              <a:buClr>
                <a:schemeClr val="dk1"/>
              </a:buClr>
              <a:buSzPts val="3000"/>
              <a:buNone/>
              <a:defRPr>
                <a:solidFill>
                  <a:schemeClr val="dk1"/>
                </a:solidFill>
              </a:defRPr>
            </a:lvl5pPr>
            <a:lvl6pPr lvl="5" algn="r" rtl="0">
              <a:spcBef>
                <a:spcPts val="0"/>
              </a:spcBef>
              <a:spcAft>
                <a:spcPts val="0"/>
              </a:spcAft>
              <a:buClr>
                <a:schemeClr val="dk1"/>
              </a:buClr>
              <a:buSzPts val="3000"/>
              <a:buNone/>
              <a:defRPr>
                <a:solidFill>
                  <a:schemeClr val="dk1"/>
                </a:solidFill>
              </a:defRPr>
            </a:lvl6pPr>
            <a:lvl7pPr lvl="6" algn="r" rtl="0">
              <a:spcBef>
                <a:spcPts val="0"/>
              </a:spcBef>
              <a:spcAft>
                <a:spcPts val="0"/>
              </a:spcAft>
              <a:buClr>
                <a:schemeClr val="dk1"/>
              </a:buClr>
              <a:buSzPts val="3000"/>
              <a:buNone/>
              <a:defRPr>
                <a:solidFill>
                  <a:schemeClr val="dk1"/>
                </a:solidFill>
              </a:defRPr>
            </a:lvl7pPr>
            <a:lvl8pPr lvl="7" algn="r" rtl="0">
              <a:spcBef>
                <a:spcPts val="0"/>
              </a:spcBef>
              <a:spcAft>
                <a:spcPts val="0"/>
              </a:spcAft>
              <a:buClr>
                <a:schemeClr val="dk1"/>
              </a:buClr>
              <a:buSzPts val="3000"/>
              <a:buNone/>
              <a:defRPr>
                <a:solidFill>
                  <a:schemeClr val="dk1"/>
                </a:solidFill>
              </a:defRPr>
            </a:lvl8pPr>
            <a:lvl9pPr lvl="8" algn="r" rtl="0">
              <a:spcBef>
                <a:spcPts val="0"/>
              </a:spcBef>
              <a:spcAft>
                <a:spcPts val="0"/>
              </a:spcAft>
              <a:buClr>
                <a:schemeClr val="dk1"/>
              </a:buClr>
              <a:buSzPts val="3000"/>
              <a:buNone/>
              <a:defRPr>
                <a:solidFill>
                  <a:schemeClr val="dk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8"/>
          <p:cNvSpPr txBox="1">
            <a:spLocks noGrp="1"/>
          </p:cNvSpPr>
          <p:nvPr>
            <p:ph type="title"/>
          </p:nvPr>
        </p:nvSpPr>
        <p:spPr>
          <a:xfrm>
            <a:off x="812250" y="1103700"/>
            <a:ext cx="7519500" cy="2936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7200"/>
              <a:buNone/>
              <a:defRPr sz="7200">
                <a:solidFill>
                  <a:schemeClr val="dk2"/>
                </a:solidFill>
              </a:defRPr>
            </a:lvl1pPr>
            <a:lvl2pPr lvl="1" rtl="0">
              <a:spcBef>
                <a:spcPts val="0"/>
              </a:spcBef>
              <a:spcAft>
                <a:spcPts val="0"/>
              </a:spcAft>
              <a:buClr>
                <a:schemeClr val="dk1"/>
              </a:buClr>
              <a:buSzPts val="4000"/>
              <a:buNone/>
              <a:defRPr sz="4000">
                <a:solidFill>
                  <a:schemeClr val="dk1"/>
                </a:solidFill>
              </a:defRPr>
            </a:lvl2pPr>
            <a:lvl3pPr lvl="2" rtl="0">
              <a:spcBef>
                <a:spcPts val="0"/>
              </a:spcBef>
              <a:spcAft>
                <a:spcPts val="0"/>
              </a:spcAft>
              <a:buClr>
                <a:schemeClr val="dk1"/>
              </a:buClr>
              <a:buSzPts val="4000"/>
              <a:buNone/>
              <a:defRPr sz="4000">
                <a:solidFill>
                  <a:schemeClr val="dk1"/>
                </a:solidFill>
              </a:defRPr>
            </a:lvl3pPr>
            <a:lvl4pPr lvl="3" rtl="0">
              <a:spcBef>
                <a:spcPts val="0"/>
              </a:spcBef>
              <a:spcAft>
                <a:spcPts val="0"/>
              </a:spcAft>
              <a:buClr>
                <a:schemeClr val="dk1"/>
              </a:buClr>
              <a:buSzPts val="4000"/>
              <a:buNone/>
              <a:defRPr sz="4000">
                <a:solidFill>
                  <a:schemeClr val="dk1"/>
                </a:solidFill>
              </a:defRPr>
            </a:lvl4pPr>
            <a:lvl5pPr lvl="4" rtl="0">
              <a:spcBef>
                <a:spcPts val="0"/>
              </a:spcBef>
              <a:spcAft>
                <a:spcPts val="0"/>
              </a:spcAft>
              <a:buClr>
                <a:schemeClr val="dk1"/>
              </a:buClr>
              <a:buSzPts val="4000"/>
              <a:buNone/>
              <a:defRPr sz="4000">
                <a:solidFill>
                  <a:schemeClr val="dk1"/>
                </a:solidFill>
              </a:defRPr>
            </a:lvl5pPr>
            <a:lvl6pPr lvl="5" rtl="0">
              <a:spcBef>
                <a:spcPts val="0"/>
              </a:spcBef>
              <a:spcAft>
                <a:spcPts val="0"/>
              </a:spcAft>
              <a:buClr>
                <a:schemeClr val="dk1"/>
              </a:buClr>
              <a:buSzPts val="4000"/>
              <a:buNone/>
              <a:defRPr sz="4000">
                <a:solidFill>
                  <a:schemeClr val="dk1"/>
                </a:solidFill>
              </a:defRPr>
            </a:lvl6pPr>
            <a:lvl7pPr lvl="6" rtl="0">
              <a:spcBef>
                <a:spcPts val="0"/>
              </a:spcBef>
              <a:spcAft>
                <a:spcPts val="0"/>
              </a:spcAft>
              <a:buClr>
                <a:schemeClr val="dk1"/>
              </a:buClr>
              <a:buSzPts val="4000"/>
              <a:buNone/>
              <a:defRPr sz="4000">
                <a:solidFill>
                  <a:schemeClr val="dk1"/>
                </a:solidFill>
              </a:defRPr>
            </a:lvl7pPr>
            <a:lvl8pPr lvl="7" rtl="0">
              <a:spcBef>
                <a:spcPts val="0"/>
              </a:spcBef>
              <a:spcAft>
                <a:spcPts val="0"/>
              </a:spcAft>
              <a:buClr>
                <a:schemeClr val="dk1"/>
              </a:buClr>
              <a:buSzPts val="4000"/>
              <a:buNone/>
              <a:defRPr sz="4000">
                <a:solidFill>
                  <a:schemeClr val="dk1"/>
                </a:solidFill>
              </a:defRPr>
            </a:lvl8pPr>
            <a:lvl9pPr lvl="8" rtl="0">
              <a:spcBef>
                <a:spcPts val="0"/>
              </a:spcBef>
              <a:spcAft>
                <a:spcPts val="0"/>
              </a:spcAft>
              <a:buClr>
                <a:schemeClr val="dk1"/>
              </a:buClr>
              <a:buSzPts val="4000"/>
              <a:buNone/>
              <a:defRPr sz="4000">
                <a:solidFill>
                  <a:schemeClr val="dk1"/>
                </a:solidFill>
              </a:defRPr>
            </a:lvl9pPr>
          </a:lstStyle>
          <a:p>
            <a:endParaRPr/>
          </a:p>
        </p:txBody>
      </p:sp>
      <p:sp>
        <p:nvSpPr>
          <p:cNvPr id="40" name="Google Shape;40;p8"/>
          <p:cNvSpPr/>
          <p:nvPr/>
        </p:nvSpPr>
        <p:spPr>
          <a:xfrm>
            <a:off x="307500" y="218859"/>
            <a:ext cx="8376600" cy="4557000"/>
          </a:xfrm>
          <a:prstGeom prst="rect">
            <a:avLst/>
          </a:pr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8"/>
          <p:cNvSpPr/>
          <p:nvPr/>
        </p:nvSpPr>
        <p:spPr>
          <a:xfrm>
            <a:off x="459900" y="367641"/>
            <a:ext cx="8376600" cy="4557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blipFill>
          <a:blip r:embed="rId2">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ctrTitle"/>
          </p:nvPr>
        </p:nvSpPr>
        <p:spPr>
          <a:xfrm>
            <a:off x="1690800" y="1412200"/>
            <a:ext cx="5762400" cy="1139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8000"/>
              <a:buNone/>
              <a:defRPr sz="8000">
                <a:solidFill>
                  <a:schemeClr val="dk2"/>
                </a:solidFill>
              </a:defRPr>
            </a:lvl1pPr>
            <a:lvl2pPr lvl="1" algn="ctr" rtl="0">
              <a:spcBef>
                <a:spcPts val="0"/>
              </a:spcBef>
              <a:spcAft>
                <a:spcPts val="0"/>
              </a:spcAft>
              <a:buClr>
                <a:schemeClr val="dk2"/>
              </a:buClr>
              <a:buSzPts val="8000"/>
              <a:buNone/>
              <a:defRPr sz="8000">
                <a:solidFill>
                  <a:schemeClr val="dk2"/>
                </a:solidFill>
              </a:defRPr>
            </a:lvl2pPr>
            <a:lvl3pPr lvl="2" algn="ctr" rtl="0">
              <a:spcBef>
                <a:spcPts val="0"/>
              </a:spcBef>
              <a:spcAft>
                <a:spcPts val="0"/>
              </a:spcAft>
              <a:buClr>
                <a:schemeClr val="dk2"/>
              </a:buClr>
              <a:buSzPts val="8000"/>
              <a:buNone/>
              <a:defRPr sz="8000">
                <a:solidFill>
                  <a:schemeClr val="dk2"/>
                </a:solidFill>
              </a:defRPr>
            </a:lvl3pPr>
            <a:lvl4pPr lvl="3" algn="ctr" rtl="0">
              <a:spcBef>
                <a:spcPts val="0"/>
              </a:spcBef>
              <a:spcAft>
                <a:spcPts val="0"/>
              </a:spcAft>
              <a:buClr>
                <a:schemeClr val="dk2"/>
              </a:buClr>
              <a:buSzPts val="8000"/>
              <a:buNone/>
              <a:defRPr sz="8000">
                <a:solidFill>
                  <a:schemeClr val="dk2"/>
                </a:solidFill>
              </a:defRPr>
            </a:lvl4pPr>
            <a:lvl5pPr lvl="4" algn="ctr" rtl="0">
              <a:spcBef>
                <a:spcPts val="0"/>
              </a:spcBef>
              <a:spcAft>
                <a:spcPts val="0"/>
              </a:spcAft>
              <a:buClr>
                <a:schemeClr val="dk2"/>
              </a:buClr>
              <a:buSzPts val="8000"/>
              <a:buNone/>
              <a:defRPr sz="8000">
                <a:solidFill>
                  <a:schemeClr val="dk2"/>
                </a:solidFill>
              </a:defRPr>
            </a:lvl5pPr>
            <a:lvl6pPr lvl="5" algn="ctr" rtl="0">
              <a:spcBef>
                <a:spcPts val="0"/>
              </a:spcBef>
              <a:spcAft>
                <a:spcPts val="0"/>
              </a:spcAft>
              <a:buClr>
                <a:schemeClr val="dk2"/>
              </a:buClr>
              <a:buSzPts val="8000"/>
              <a:buNone/>
              <a:defRPr sz="8000">
                <a:solidFill>
                  <a:schemeClr val="dk2"/>
                </a:solidFill>
              </a:defRPr>
            </a:lvl6pPr>
            <a:lvl7pPr lvl="6" algn="ctr" rtl="0">
              <a:spcBef>
                <a:spcPts val="0"/>
              </a:spcBef>
              <a:spcAft>
                <a:spcPts val="0"/>
              </a:spcAft>
              <a:buClr>
                <a:schemeClr val="dk2"/>
              </a:buClr>
              <a:buSzPts val="8000"/>
              <a:buNone/>
              <a:defRPr sz="8000">
                <a:solidFill>
                  <a:schemeClr val="dk2"/>
                </a:solidFill>
              </a:defRPr>
            </a:lvl7pPr>
            <a:lvl8pPr lvl="7" algn="ctr" rtl="0">
              <a:spcBef>
                <a:spcPts val="0"/>
              </a:spcBef>
              <a:spcAft>
                <a:spcPts val="0"/>
              </a:spcAft>
              <a:buClr>
                <a:schemeClr val="dk2"/>
              </a:buClr>
              <a:buSzPts val="8000"/>
              <a:buNone/>
              <a:defRPr sz="8000">
                <a:solidFill>
                  <a:schemeClr val="dk2"/>
                </a:solidFill>
              </a:defRPr>
            </a:lvl8pPr>
            <a:lvl9pPr lvl="8" algn="ctr" rtl="0">
              <a:spcBef>
                <a:spcPts val="0"/>
              </a:spcBef>
              <a:spcAft>
                <a:spcPts val="0"/>
              </a:spcAft>
              <a:buClr>
                <a:schemeClr val="dk2"/>
              </a:buClr>
              <a:buSzPts val="8000"/>
              <a:buNone/>
              <a:defRPr sz="8000">
                <a:solidFill>
                  <a:schemeClr val="dk2"/>
                </a:solidFill>
              </a:defRPr>
            </a:lvl9pPr>
          </a:lstStyle>
          <a:p>
            <a:endParaRPr/>
          </a:p>
        </p:txBody>
      </p:sp>
      <p:sp>
        <p:nvSpPr>
          <p:cNvPr id="44" name="Google Shape;44;p9"/>
          <p:cNvSpPr txBox="1">
            <a:spLocks noGrp="1"/>
          </p:cNvSpPr>
          <p:nvPr>
            <p:ph type="subTitle" idx="1"/>
          </p:nvPr>
        </p:nvSpPr>
        <p:spPr>
          <a:xfrm>
            <a:off x="2105100" y="2523638"/>
            <a:ext cx="4933800" cy="799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lt1"/>
        </a:solid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470250" y="3531300"/>
            <a:ext cx="8203500" cy="14625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3000"/>
              <a:buNone/>
              <a:defRPr sz="3000">
                <a:solidFill>
                  <a:schemeClr val="dk1"/>
                </a:solidFill>
              </a:defRPr>
            </a:lvl1pPr>
            <a:lvl2pPr lvl="1" rtl="0">
              <a:spcBef>
                <a:spcPts val="0"/>
              </a:spcBef>
              <a:spcAft>
                <a:spcPts val="0"/>
              </a:spcAft>
              <a:buClr>
                <a:schemeClr val="dk1"/>
              </a:buClr>
              <a:buSzPts val="3000"/>
              <a:buNone/>
              <a:defRPr>
                <a:solidFill>
                  <a:schemeClr val="dk1"/>
                </a:solidFill>
              </a:defRPr>
            </a:lvl2pPr>
            <a:lvl3pPr lvl="2" rtl="0">
              <a:spcBef>
                <a:spcPts val="0"/>
              </a:spcBef>
              <a:spcAft>
                <a:spcPts val="0"/>
              </a:spcAft>
              <a:buClr>
                <a:schemeClr val="dk1"/>
              </a:buClr>
              <a:buSzPts val="3000"/>
              <a:buNone/>
              <a:defRPr>
                <a:solidFill>
                  <a:schemeClr val="dk1"/>
                </a:solidFill>
              </a:defRPr>
            </a:lvl3pPr>
            <a:lvl4pPr lvl="3" rtl="0">
              <a:spcBef>
                <a:spcPts val="0"/>
              </a:spcBef>
              <a:spcAft>
                <a:spcPts val="0"/>
              </a:spcAft>
              <a:buClr>
                <a:schemeClr val="dk1"/>
              </a:buClr>
              <a:buSzPts val="3000"/>
              <a:buNone/>
              <a:defRPr>
                <a:solidFill>
                  <a:schemeClr val="dk1"/>
                </a:solidFill>
              </a:defRPr>
            </a:lvl4pPr>
            <a:lvl5pPr lvl="4" rtl="0">
              <a:spcBef>
                <a:spcPts val="0"/>
              </a:spcBef>
              <a:spcAft>
                <a:spcPts val="0"/>
              </a:spcAft>
              <a:buClr>
                <a:schemeClr val="dk1"/>
              </a:buClr>
              <a:buSzPts val="3000"/>
              <a:buNone/>
              <a:defRPr>
                <a:solidFill>
                  <a:schemeClr val="dk1"/>
                </a:solidFill>
              </a:defRPr>
            </a:lvl5pPr>
            <a:lvl6pPr lvl="5" rtl="0">
              <a:spcBef>
                <a:spcPts val="0"/>
              </a:spcBef>
              <a:spcAft>
                <a:spcPts val="0"/>
              </a:spcAft>
              <a:buClr>
                <a:schemeClr val="dk1"/>
              </a:buClr>
              <a:buSzPts val="3000"/>
              <a:buNone/>
              <a:defRPr>
                <a:solidFill>
                  <a:schemeClr val="dk1"/>
                </a:solidFill>
              </a:defRPr>
            </a:lvl6pPr>
            <a:lvl7pPr lvl="6" rtl="0">
              <a:spcBef>
                <a:spcPts val="0"/>
              </a:spcBef>
              <a:spcAft>
                <a:spcPts val="0"/>
              </a:spcAft>
              <a:buClr>
                <a:schemeClr val="dk1"/>
              </a:buClr>
              <a:buSzPts val="3000"/>
              <a:buNone/>
              <a:defRPr>
                <a:solidFill>
                  <a:schemeClr val="dk1"/>
                </a:solidFill>
              </a:defRPr>
            </a:lvl7pPr>
            <a:lvl8pPr lvl="7" rtl="0">
              <a:spcBef>
                <a:spcPts val="0"/>
              </a:spcBef>
              <a:spcAft>
                <a:spcPts val="0"/>
              </a:spcAft>
              <a:buClr>
                <a:schemeClr val="dk1"/>
              </a:buClr>
              <a:buSzPts val="3000"/>
              <a:buNone/>
              <a:defRPr>
                <a:solidFill>
                  <a:schemeClr val="dk1"/>
                </a:solidFill>
              </a:defRPr>
            </a:lvl8pPr>
            <a:lvl9pPr lvl="8" rtl="0">
              <a:spcBef>
                <a:spcPts val="0"/>
              </a:spcBef>
              <a:spcAft>
                <a:spcPts val="0"/>
              </a:spcAft>
              <a:buClr>
                <a:schemeClr val="dk1"/>
              </a:buClr>
              <a:buSzPts val="3000"/>
              <a:buNone/>
              <a:defRPr>
                <a:solidFill>
                  <a:schemeClr val="dk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539500"/>
            <a:ext cx="7717500" cy="11328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hlink"/>
              </a:buClr>
              <a:buSzPts val="2700"/>
              <a:buFont typeface="Cormorant Garamond Medium"/>
              <a:buNone/>
              <a:defRPr sz="2700">
                <a:solidFill>
                  <a:schemeClr val="hlink"/>
                </a:solidFill>
                <a:latin typeface="Cormorant Garamond Medium"/>
                <a:ea typeface="Cormorant Garamond Medium"/>
                <a:cs typeface="Cormorant Garamond Medium"/>
                <a:sym typeface="Cormorant Garamond Medium"/>
              </a:defRPr>
            </a:lvl1pPr>
            <a:lvl2pPr lvl="1">
              <a:spcBef>
                <a:spcPts val="0"/>
              </a:spcBef>
              <a:spcAft>
                <a:spcPts val="0"/>
              </a:spcAft>
              <a:buClr>
                <a:schemeClr val="hlink"/>
              </a:buClr>
              <a:buSzPts val="3000"/>
              <a:buFont typeface="Cormorant Garamond Medium"/>
              <a:buNone/>
              <a:defRPr sz="3000">
                <a:solidFill>
                  <a:schemeClr val="hlink"/>
                </a:solidFill>
                <a:latin typeface="Cormorant Garamond Medium"/>
                <a:ea typeface="Cormorant Garamond Medium"/>
                <a:cs typeface="Cormorant Garamond Medium"/>
                <a:sym typeface="Cormorant Garamond Medium"/>
              </a:defRPr>
            </a:lvl2pPr>
            <a:lvl3pPr lvl="2">
              <a:spcBef>
                <a:spcPts val="0"/>
              </a:spcBef>
              <a:spcAft>
                <a:spcPts val="0"/>
              </a:spcAft>
              <a:buClr>
                <a:schemeClr val="hlink"/>
              </a:buClr>
              <a:buSzPts val="3000"/>
              <a:buFont typeface="Cormorant Garamond Medium"/>
              <a:buNone/>
              <a:defRPr sz="3000">
                <a:solidFill>
                  <a:schemeClr val="hlink"/>
                </a:solidFill>
                <a:latin typeface="Cormorant Garamond Medium"/>
                <a:ea typeface="Cormorant Garamond Medium"/>
                <a:cs typeface="Cormorant Garamond Medium"/>
                <a:sym typeface="Cormorant Garamond Medium"/>
              </a:defRPr>
            </a:lvl3pPr>
            <a:lvl4pPr lvl="3">
              <a:spcBef>
                <a:spcPts val="0"/>
              </a:spcBef>
              <a:spcAft>
                <a:spcPts val="0"/>
              </a:spcAft>
              <a:buClr>
                <a:schemeClr val="hlink"/>
              </a:buClr>
              <a:buSzPts val="3000"/>
              <a:buFont typeface="Cormorant Garamond Medium"/>
              <a:buNone/>
              <a:defRPr sz="3000">
                <a:solidFill>
                  <a:schemeClr val="hlink"/>
                </a:solidFill>
                <a:latin typeface="Cormorant Garamond Medium"/>
                <a:ea typeface="Cormorant Garamond Medium"/>
                <a:cs typeface="Cormorant Garamond Medium"/>
                <a:sym typeface="Cormorant Garamond Medium"/>
              </a:defRPr>
            </a:lvl4pPr>
            <a:lvl5pPr lvl="4">
              <a:spcBef>
                <a:spcPts val="0"/>
              </a:spcBef>
              <a:spcAft>
                <a:spcPts val="0"/>
              </a:spcAft>
              <a:buClr>
                <a:schemeClr val="hlink"/>
              </a:buClr>
              <a:buSzPts val="3000"/>
              <a:buFont typeface="Cormorant Garamond Medium"/>
              <a:buNone/>
              <a:defRPr sz="3000">
                <a:solidFill>
                  <a:schemeClr val="hlink"/>
                </a:solidFill>
                <a:latin typeface="Cormorant Garamond Medium"/>
                <a:ea typeface="Cormorant Garamond Medium"/>
                <a:cs typeface="Cormorant Garamond Medium"/>
                <a:sym typeface="Cormorant Garamond Medium"/>
              </a:defRPr>
            </a:lvl5pPr>
            <a:lvl6pPr lvl="5">
              <a:spcBef>
                <a:spcPts val="0"/>
              </a:spcBef>
              <a:spcAft>
                <a:spcPts val="0"/>
              </a:spcAft>
              <a:buClr>
                <a:schemeClr val="hlink"/>
              </a:buClr>
              <a:buSzPts val="3000"/>
              <a:buFont typeface="Cormorant Garamond Medium"/>
              <a:buNone/>
              <a:defRPr sz="3000">
                <a:solidFill>
                  <a:schemeClr val="hlink"/>
                </a:solidFill>
                <a:latin typeface="Cormorant Garamond Medium"/>
                <a:ea typeface="Cormorant Garamond Medium"/>
                <a:cs typeface="Cormorant Garamond Medium"/>
                <a:sym typeface="Cormorant Garamond Medium"/>
              </a:defRPr>
            </a:lvl6pPr>
            <a:lvl7pPr lvl="6">
              <a:spcBef>
                <a:spcPts val="0"/>
              </a:spcBef>
              <a:spcAft>
                <a:spcPts val="0"/>
              </a:spcAft>
              <a:buClr>
                <a:schemeClr val="hlink"/>
              </a:buClr>
              <a:buSzPts val="3000"/>
              <a:buFont typeface="Cormorant Garamond Medium"/>
              <a:buNone/>
              <a:defRPr sz="3000">
                <a:solidFill>
                  <a:schemeClr val="hlink"/>
                </a:solidFill>
                <a:latin typeface="Cormorant Garamond Medium"/>
                <a:ea typeface="Cormorant Garamond Medium"/>
                <a:cs typeface="Cormorant Garamond Medium"/>
                <a:sym typeface="Cormorant Garamond Medium"/>
              </a:defRPr>
            </a:lvl7pPr>
            <a:lvl8pPr lvl="7">
              <a:spcBef>
                <a:spcPts val="0"/>
              </a:spcBef>
              <a:spcAft>
                <a:spcPts val="0"/>
              </a:spcAft>
              <a:buClr>
                <a:schemeClr val="hlink"/>
              </a:buClr>
              <a:buSzPts val="3000"/>
              <a:buFont typeface="Cormorant Garamond Medium"/>
              <a:buNone/>
              <a:defRPr sz="3000">
                <a:solidFill>
                  <a:schemeClr val="hlink"/>
                </a:solidFill>
                <a:latin typeface="Cormorant Garamond Medium"/>
                <a:ea typeface="Cormorant Garamond Medium"/>
                <a:cs typeface="Cormorant Garamond Medium"/>
                <a:sym typeface="Cormorant Garamond Medium"/>
              </a:defRPr>
            </a:lvl8pPr>
            <a:lvl9pPr lvl="8">
              <a:spcBef>
                <a:spcPts val="0"/>
              </a:spcBef>
              <a:spcAft>
                <a:spcPts val="0"/>
              </a:spcAft>
              <a:buClr>
                <a:schemeClr val="hlink"/>
              </a:buClr>
              <a:buSzPts val="3000"/>
              <a:buFont typeface="Cormorant Garamond Medium"/>
              <a:buNone/>
              <a:defRPr sz="3000">
                <a:solidFill>
                  <a:schemeClr val="hlink"/>
                </a:solidFill>
                <a:latin typeface="Cormorant Garamond Medium"/>
                <a:ea typeface="Cormorant Garamond Medium"/>
                <a:cs typeface="Cormorant Garamond Medium"/>
                <a:sym typeface="Cormorant Garamond Medium"/>
              </a:defRPr>
            </a:lvl9pPr>
          </a:lstStyle>
          <a:p>
            <a:endParaRPr/>
          </a:p>
        </p:txBody>
      </p:sp>
      <p:sp>
        <p:nvSpPr>
          <p:cNvPr id="7" name="Google Shape;7;p1"/>
          <p:cNvSpPr txBox="1">
            <a:spLocks noGrp="1"/>
          </p:cNvSpPr>
          <p:nvPr>
            <p:ph type="body" idx="1"/>
          </p:nvPr>
        </p:nvSpPr>
        <p:spPr>
          <a:xfrm>
            <a:off x="713225" y="1152475"/>
            <a:ext cx="7717500" cy="34515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hlink"/>
              </a:buClr>
              <a:buSzPts val="1400"/>
              <a:buFont typeface="Lato"/>
              <a:buChar char="●"/>
              <a:defRPr>
                <a:solidFill>
                  <a:schemeClr val="hlink"/>
                </a:solidFill>
                <a:latin typeface="Lato"/>
                <a:ea typeface="Lato"/>
                <a:cs typeface="Lato"/>
                <a:sym typeface="Lato"/>
              </a:defRPr>
            </a:lvl1pPr>
            <a:lvl2pPr marL="914400" lvl="1" indent="-317500">
              <a:lnSpc>
                <a:spcPct val="115000"/>
              </a:lnSpc>
              <a:spcBef>
                <a:spcPts val="1600"/>
              </a:spcBef>
              <a:spcAft>
                <a:spcPts val="0"/>
              </a:spcAft>
              <a:buClr>
                <a:schemeClr val="hlink"/>
              </a:buClr>
              <a:buSzPts val="1400"/>
              <a:buFont typeface="Lato"/>
              <a:buChar char="○"/>
              <a:defRPr>
                <a:solidFill>
                  <a:schemeClr val="hlink"/>
                </a:solidFill>
                <a:latin typeface="Lato"/>
                <a:ea typeface="Lato"/>
                <a:cs typeface="Lato"/>
                <a:sym typeface="Lato"/>
              </a:defRPr>
            </a:lvl2pPr>
            <a:lvl3pPr marL="1371600" lvl="2" indent="-317500">
              <a:lnSpc>
                <a:spcPct val="115000"/>
              </a:lnSpc>
              <a:spcBef>
                <a:spcPts val="1600"/>
              </a:spcBef>
              <a:spcAft>
                <a:spcPts val="0"/>
              </a:spcAft>
              <a:buClr>
                <a:schemeClr val="hlink"/>
              </a:buClr>
              <a:buSzPts val="1400"/>
              <a:buFont typeface="Lato"/>
              <a:buChar char="■"/>
              <a:defRPr>
                <a:solidFill>
                  <a:schemeClr val="hlink"/>
                </a:solidFill>
                <a:latin typeface="Lato"/>
                <a:ea typeface="Lato"/>
                <a:cs typeface="Lato"/>
                <a:sym typeface="Lato"/>
              </a:defRPr>
            </a:lvl3pPr>
            <a:lvl4pPr marL="1828800" lvl="3" indent="-317500">
              <a:lnSpc>
                <a:spcPct val="115000"/>
              </a:lnSpc>
              <a:spcBef>
                <a:spcPts val="1600"/>
              </a:spcBef>
              <a:spcAft>
                <a:spcPts val="0"/>
              </a:spcAft>
              <a:buClr>
                <a:schemeClr val="hlink"/>
              </a:buClr>
              <a:buSzPts val="1400"/>
              <a:buFont typeface="Lato"/>
              <a:buChar char="●"/>
              <a:defRPr>
                <a:solidFill>
                  <a:schemeClr val="hlink"/>
                </a:solidFill>
                <a:latin typeface="Lato"/>
                <a:ea typeface="Lato"/>
                <a:cs typeface="Lato"/>
                <a:sym typeface="Lato"/>
              </a:defRPr>
            </a:lvl4pPr>
            <a:lvl5pPr marL="2286000" lvl="4" indent="-317500">
              <a:lnSpc>
                <a:spcPct val="115000"/>
              </a:lnSpc>
              <a:spcBef>
                <a:spcPts val="1600"/>
              </a:spcBef>
              <a:spcAft>
                <a:spcPts val="0"/>
              </a:spcAft>
              <a:buClr>
                <a:schemeClr val="hlink"/>
              </a:buClr>
              <a:buSzPts val="1400"/>
              <a:buFont typeface="Lato"/>
              <a:buChar char="○"/>
              <a:defRPr>
                <a:solidFill>
                  <a:schemeClr val="hlink"/>
                </a:solidFill>
                <a:latin typeface="Lato"/>
                <a:ea typeface="Lato"/>
                <a:cs typeface="Lato"/>
                <a:sym typeface="Lato"/>
              </a:defRPr>
            </a:lvl5pPr>
            <a:lvl6pPr marL="2743200" lvl="5" indent="-317500">
              <a:lnSpc>
                <a:spcPct val="115000"/>
              </a:lnSpc>
              <a:spcBef>
                <a:spcPts val="1600"/>
              </a:spcBef>
              <a:spcAft>
                <a:spcPts val="0"/>
              </a:spcAft>
              <a:buClr>
                <a:schemeClr val="hlink"/>
              </a:buClr>
              <a:buSzPts val="1400"/>
              <a:buFont typeface="Lato"/>
              <a:buChar char="■"/>
              <a:defRPr>
                <a:solidFill>
                  <a:schemeClr val="hlink"/>
                </a:solidFill>
                <a:latin typeface="Lato"/>
                <a:ea typeface="Lato"/>
                <a:cs typeface="Lato"/>
                <a:sym typeface="Lato"/>
              </a:defRPr>
            </a:lvl6pPr>
            <a:lvl7pPr marL="3200400" lvl="6" indent="-317500">
              <a:lnSpc>
                <a:spcPct val="115000"/>
              </a:lnSpc>
              <a:spcBef>
                <a:spcPts val="1600"/>
              </a:spcBef>
              <a:spcAft>
                <a:spcPts val="0"/>
              </a:spcAft>
              <a:buClr>
                <a:schemeClr val="hlink"/>
              </a:buClr>
              <a:buSzPts val="1400"/>
              <a:buFont typeface="Lato"/>
              <a:buChar char="●"/>
              <a:defRPr>
                <a:solidFill>
                  <a:schemeClr val="hlink"/>
                </a:solidFill>
                <a:latin typeface="Lato"/>
                <a:ea typeface="Lato"/>
                <a:cs typeface="Lato"/>
                <a:sym typeface="Lato"/>
              </a:defRPr>
            </a:lvl7pPr>
            <a:lvl8pPr marL="3657600" lvl="7" indent="-317500">
              <a:lnSpc>
                <a:spcPct val="115000"/>
              </a:lnSpc>
              <a:spcBef>
                <a:spcPts val="1600"/>
              </a:spcBef>
              <a:spcAft>
                <a:spcPts val="0"/>
              </a:spcAft>
              <a:buClr>
                <a:schemeClr val="hlink"/>
              </a:buClr>
              <a:buSzPts val="1400"/>
              <a:buFont typeface="Lato"/>
              <a:buChar char="○"/>
              <a:defRPr>
                <a:solidFill>
                  <a:schemeClr val="hlink"/>
                </a:solidFill>
                <a:latin typeface="Lato"/>
                <a:ea typeface="Lato"/>
                <a:cs typeface="Lato"/>
                <a:sym typeface="Lato"/>
              </a:defRPr>
            </a:lvl8pPr>
            <a:lvl9pPr marL="4114800" lvl="8" indent="-317500">
              <a:lnSpc>
                <a:spcPct val="115000"/>
              </a:lnSpc>
              <a:spcBef>
                <a:spcPts val="1600"/>
              </a:spcBef>
              <a:spcAft>
                <a:spcPts val="1600"/>
              </a:spcAft>
              <a:buClr>
                <a:schemeClr val="hlink"/>
              </a:buClr>
              <a:buSzPts val="1400"/>
              <a:buFont typeface="Lato"/>
              <a:buChar char="■"/>
              <a:defRPr>
                <a:solidFill>
                  <a:schemeClr val="hlink"/>
                </a:solidFill>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4"/>
          <p:cNvSpPr txBox="1">
            <a:spLocks noGrp="1"/>
          </p:cNvSpPr>
          <p:nvPr>
            <p:ph type="ctrTitle"/>
          </p:nvPr>
        </p:nvSpPr>
        <p:spPr>
          <a:xfrm>
            <a:off x="919750" y="966500"/>
            <a:ext cx="7089000" cy="1508400"/>
          </a:xfrm>
          <a:prstGeom prst="rect">
            <a:avLst/>
          </a:prstGeom>
          <a:effectLst>
            <a:outerShdw blurRad="371475" dist="142875" dir="5400000" algn="bl" rotWithShape="0">
              <a:srgbClr val="000000">
                <a:alpha val="75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 sz="4600"/>
              <a:t>Elizabeth Dale-Gibbons-Flanagan-</a:t>
            </a:r>
            <a:endParaRPr sz="4600"/>
          </a:p>
          <a:p>
            <a:pPr marL="0" lvl="0" indent="0" algn="ctr" rtl="0">
              <a:spcBef>
                <a:spcPts val="0"/>
              </a:spcBef>
              <a:spcAft>
                <a:spcPts val="0"/>
              </a:spcAft>
              <a:buNone/>
            </a:pPr>
            <a:r>
              <a:rPr lang="en" sz="4600"/>
              <a:t>Jeffries-High-Brown-Routt </a:t>
            </a:r>
            <a:endParaRPr sz="4600">
              <a:solidFill>
                <a:schemeClr val="dk2"/>
              </a:solidFill>
              <a:latin typeface="Cormorant Garamond Medium"/>
              <a:ea typeface="Cormorant Garamond Medium"/>
              <a:cs typeface="Cormorant Garamond Medium"/>
              <a:sym typeface="Cormorant Garamond Medium"/>
            </a:endParaRPr>
          </a:p>
        </p:txBody>
      </p:sp>
      <p:sp>
        <p:nvSpPr>
          <p:cNvPr id="163" name="Google Shape;163;p24"/>
          <p:cNvSpPr txBox="1">
            <a:spLocks noGrp="1"/>
          </p:cNvSpPr>
          <p:nvPr>
            <p:ph type="subTitle" idx="1"/>
          </p:nvPr>
        </p:nvSpPr>
        <p:spPr>
          <a:xfrm>
            <a:off x="2438075" y="3132225"/>
            <a:ext cx="3829200" cy="928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a:t>Jordan Stewart, Emmi Phillips</a:t>
            </a:r>
            <a:endParaRPr sz="1600"/>
          </a:p>
          <a:p>
            <a:pPr marL="0" lvl="0" indent="0" algn="ctr" rtl="0">
              <a:spcBef>
                <a:spcPts val="0"/>
              </a:spcBef>
              <a:spcAft>
                <a:spcPts val="0"/>
              </a:spcAft>
              <a:buNone/>
            </a:pPr>
            <a:r>
              <a:rPr lang="en"/>
              <a:t>HON 101, Dr. Friedman</a:t>
            </a:r>
            <a:r>
              <a:rPr lang="en" sz="1600"/>
              <a:t>  </a:t>
            </a:r>
            <a:endParaRPr sz="1600">
              <a:solidFill>
                <a:schemeClr val="dk2"/>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3"/>
          <p:cNvSpPr txBox="1">
            <a:spLocks noGrp="1"/>
          </p:cNvSpPr>
          <p:nvPr>
            <p:ph type="title"/>
          </p:nvPr>
        </p:nvSpPr>
        <p:spPr>
          <a:xfrm>
            <a:off x="1014849" y="772861"/>
            <a:ext cx="2487300" cy="308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Facts</a:t>
            </a:r>
            <a:endParaRPr sz="3000"/>
          </a:p>
        </p:txBody>
      </p:sp>
      <p:sp>
        <p:nvSpPr>
          <p:cNvPr id="267" name="Google Shape;267;p33"/>
          <p:cNvSpPr txBox="1"/>
          <p:nvPr/>
        </p:nvSpPr>
        <p:spPr>
          <a:xfrm>
            <a:off x="657350" y="1164775"/>
            <a:ext cx="3252000" cy="3140100"/>
          </a:xfrm>
          <a:prstGeom prst="rect">
            <a:avLst/>
          </a:prstGeom>
          <a:noFill/>
          <a:ln>
            <a:noFill/>
          </a:ln>
        </p:spPr>
        <p:txBody>
          <a:bodyPr spcFirstLastPara="1" wrap="square" lIns="91425" tIns="91425" rIns="91425" bIns="91425" anchor="t" anchorCtr="0">
            <a:spAutoFit/>
          </a:bodyPr>
          <a:lstStyle/>
          <a:p>
            <a:pPr marL="457200" lvl="0" indent="-304800" algn="l" rtl="0">
              <a:spcBef>
                <a:spcPts val="0"/>
              </a:spcBef>
              <a:spcAft>
                <a:spcPts val="0"/>
              </a:spcAft>
              <a:buClr>
                <a:srgbClr val="A37936"/>
              </a:buClr>
              <a:buSzPts val="1200"/>
              <a:buFont typeface="Lato"/>
              <a:buChar char="❖"/>
            </a:pPr>
            <a:r>
              <a:rPr lang="en" sz="1200">
                <a:solidFill>
                  <a:srgbClr val="A37936"/>
                </a:solidFill>
                <a:latin typeface="Lato"/>
                <a:ea typeface="Lato"/>
                <a:cs typeface="Lato"/>
                <a:sym typeface="Lato"/>
              </a:rPr>
              <a:t>Her husbands had a calculated life expectancy of 2.4 years (with the exception of her first marriage). </a:t>
            </a:r>
            <a:endParaRPr sz="1200">
              <a:solidFill>
                <a:srgbClr val="A37936"/>
              </a:solidFill>
              <a:latin typeface="Lato"/>
              <a:ea typeface="Lato"/>
              <a:cs typeface="Lato"/>
              <a:sym typeface="Lato"/>
            </a:endParaRPr>
          </a:p>
          <a:p>
            <a:pPr marL="457200" lvl="0" indent="-304800" algn="l" rtl="0">
              <a:spcBef>
                <a:spcPts val="0"/>
              </a:spcBef>
              <a:spcAft>
                <a:spcPts val="0"/>
              </a:spcAft>
              <a:buClr>
                <a:srgbClr val="A37936"/>
              </a:buClr>
              <a:buSzPts val="1200"/>
              <a:buFont typeface="Lato"/>
              <a:buChar char="❖"/>
            </a:pPr>
            <a:r>
              <a:rPr lang="en" sz="1200">
                <a:solidFill>
                  <a:srgbClr val="A37936"/>
                </a:solidFill>
                <a:latin typeface="Lato"/>
                <a:ea typeface="Lato"/>
                <a:cs typeface="Lato"/>
                <a:sym typeface="Lato"/>
              </a:rPr>
              <a:t> 3/6 of her husbands  deaths were caused by incredibly similar symptoms and post mortem difficulties, and 3/6 of the remaining have unrecorded causes of death. </a:t>
            </a:r>
            <a:endParaRPr sz="1200">
              <a:solidFill>
                <a:srgbClr val="A37936"/>
              </a:solidFill>
              <a:latin typeface="Lato"/>
              <a:ea typeface="Lato"/>
              <a:cs typeface="Lato"/>
              <a:sym typeface="Lato"/>
            </a:endParaRPr>
          </a:p>
          <a:p>
            <a:pPr marL="457200" lvl="0" indent="-304800" algn="l" rtl="0">
              <a:spcBef>
                <a:spcPts val="0"/>
              </a:spcBef>
              <a:spcAft>
                <a:spcPts val="0"/>
              </a:spcAft>
              <a:buClr>
                <a:srgbClr val="A37936"/>
              </a:buClr>
              <a:buSzPts val="1200"/>
              <a:buFont typeface="Lato"/>
              <a:buChar char="❖"/>
            </a:pPr>
            <a:r>
              <a:rPr lang="en" sz="1200">
                <a:solidFill>
                  <a:srgbClr val="A37936"/>
                </a:solidFill>
                <a:latin typeface="Lato"/>
                <a:ea typeface="Lato"/>
                <a:cs typeface="Lato"/>
                <a:sym typeface="Lato"/>
              </a:rPr>
              <a:t>*The decay of her father was reportedly highly unusual. His body showing similar effects as her husband’s. </a:t>
            </a:r>
            <a:endParaRPr sz="1200">
              <a:solidFill>
                <a:srgbClr val="A37936"/>
              </a:solidFill>
              <a:latin typeface="Lato"/>
              <a:ea typeface="Lato"/>
              <a:cs typeface="Lato"/>
              <a:sym typeface="Lato"/>
            </a:endParaRPr>
          </a:p>
          <a:p>
            <a:pPr marL="457200" lvl="0" indent="-304800" algn="l" rtl="0">
              <a:spcBef>
                <a:spcPts val="0"/>
              </a:spcBef>
              <a:spcAft>
                <a:spcPts val="0"/>
              </a:spcAft>
              <a:buClr>
                <a:srgbClr val="A37936"/>
              </a:buClr>
              <a:buSzPts val="1200"/>
              <a:buFont typeface="Lato"/>
              <a:buChar char="❖"/>
            </a:pPr>
            <a:r>
              <a:rPr lang="en" sz="1200">
                <a:solidFill>
                  <a:srgbClr val="A37936"/>
                </a:solidFill>
                <a:latin typeface="Lato"/>
                <a:ea typeface="Lato"/>
                <a:cs typeface="Lato"/>
                <a:sym typeface="Lato"/>
              </a:rPr>
              <a:t>Her first husband drafted a will at 23 years old. </a:t>
            </a:r>
            <a:endParaRPr sz="1200">
              <a:solidFill>
                <a:srgbClr val="A37936"/>
              </a:solidFill>
              <a:latin typeface="Lato"/>
              <a:ea typeface="Lato"/>
              <a:cs typeface="Lato"/>
              <a:sym typeface="Lato"/>
            </a:endParaRPr>
          </a:p>
          <a:p>
            <a:pPr marL="457200" lvl="0" indent="-304800" algn="l" rtl="0">
              <a:spcBef>
                <a:spcPts val="0"/>
              </a:spcBef>
              <a:spcAft>
                <a:spcPts val="0"/>
              </a:spcAft>
              <a:buClr>
                <a:srgbClr val="A37936"/>
              </a:buClr>
              <a:buSzPts val="1200"/>
              <a:buFont typeface="Lato"/>
              <a:buChar char="❖"/>
            </a:pPr>
            <a:r>
              <a:rPr lang="en" sz="1200">
                <a:solidFill>
                  <a:srgbClr val="A37936"/>
                </a:solidFill>
                <a:latin typeface="Lato"/>
                <a:ea typeface="Lato"/>
                <a:cs typeface="Lato"/>
                <a:sym typeface="Lato"/>
              </a:rPr>
              <a:t>In the final three months of Flanagan's life he visited the doctor 45 times. </a:t>
            </a:r>
            <a:endParaRPr sz="1200">
              <a:solidFill>
                <a:srgbClr val="A37936"/>
              </a:solidFill>
              <a:latin typeface="Lato"/>
              <a:ea typeface="Lato"/>
              <a:cs typeface="Lato"/>
              <a:sym typeface="Lato"/>
            </a:endParaRPr>
          </a:p>
        </p:txBody>
      </p:sp>
      <p:sp>
        <p:nvSpPr>
          <p:cNvPr id="268" name="Google Shape;268;p33"/>
          <p:cNvSpPr txBox="1"/>
          <p:nvPr/>
        </p:nvSpPr>
        <p:spPr>
          <a:xfrm>
            <a:off x="5074475" y="841875"/>
            <a:ext cx="3252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Lato"/>
              <a:ea typeface="Lato"/>
              <a:cs typeface="Lato"/>
              <a:sym typeface="Lato"/>
            </a:endParaRPr>
          </a:p>
        </p:txBody>
      </p:sp>
      <p:sp>
        <p:nvSpPr>
          <p:cNvPr id="269" name="Google Shape;269;p33"/>
          <p:cNvSpPr txBox="1"/>
          <p:nvPr/>
        </p:nvSpPr>
        <p:spPr>
          <a:xfrm>
            <a:off x="5131975" y="899525"/>
            <a:ext cx="3194400" cy="923400"/>
          </a:xfrm>
          <a:prstGeom prst="rect">
            <a:avLst/>
          </a:prstGeom>
          <a:noFill/>
          <a:ln>
            <a:noFill/>
          </a:ln>
        </p:spPr>
        <p:txBody>
          <a:bodyPr spcFirstLastPara="1" wrap="square" lIns="91425" tIns="91425" rIns="91425" bIns="91425" anchor="t" anchorCtr="0">
            <a:spAutoFit/>
          </a:bodyPr>
          <a:lstStyle/>
          <a:p>
            <a:pPr marL="457200" lvl="0" indent="-304800" algn="l" rtl="0">
              <a:spcBef>
                <a:spcPts val="0"/>
              </a:spcBef>
              <a:spcAft>
                <a:spcPts val="0"/>
              </a:spcAft>
              <a:buClr>
                <a:srgbClr val="A37936"/>
              </a:buClr>
              <a:buSzPts val="1200"/>
              <a:buFont typeface="Lato"/>
              <a:buChar char="❖"/>
            </a:pPr>
            <a:r>
              <a:rPr lang="en" sz="1200">
                <a:solidFill>
                  <a:srgbClr val="A37936"/>
                </a:solidFill>
                <a:latin typeface="Lato"/>
                <a:ea typeface="Lato"/>
                <a:cs typeface="Lato"/>
                <a:sym typeface="Lato"/>
              </a:rPr>
              <a:t>When scientists attempted to exhume the bodies the skeletons had entirely disintegrated and there was nothing left to test. </a:t>
            </a:r>
            <a:endParaRPr sz="1200">
              <a:solidFill>
                <a:srgbClr val="A37936"/>
              </a:solidFill>
              <a:latin typeface="Lato"/>
              <a:ea typeface="Lato"/>
              <a:cs typeface="Lato"/>
              <a:sym typeface="La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4"/>
          <p:cNvSpPr/>
          <p:nvPr/>
        </p:nvSpPr>
        <p:spPr>
          <a:xfrm>
            <a:off x="856875" y="1761475"/>
            <a:ext cx="7730400" cy="2897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34"/>
          <p:cNvSpPr txBox="1">
            <a:spLocks noGrp="1"/>
          </p:cNvSpPr>
          <p:nvPr>
            <p:ph type="title" idx="6"/>
          </p:nvPr>
        </p:nvSpPr>
        <p:spPr>
          <a:xfrm>
            <a:off x="1687950" y="530725"/>
            <a:ext cx="5768100" cy="528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dk2"/>
                </a:solidFill>
              </a:rPr>
              <a:t>THE TRIAL OF ABNER TATE</a:t>
            </a:r>
            <a:endParaRPr>
              <a:solidFill>
                <a:schemeClr val="dk2"/>
              </a:solidFill>
            </a:endParaRPr>
          </a:p>
        </p:txBody>
      </p:sp>
      <p:sp>
        <p:nvSpPr>
          <p:cNvPr id="276" name="Google Shape;276;p34"/>
          <p:cNvSpPr/>
          <p:nvPr/>
        </p:nvSpPr>
        <p:spPr>
          <a:xfrm>
            <a:off x="939000" y="1849975"/>
            <a:ext cx="7357800" cy="2592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34"/>
          <p:cNvSpPr txBox="1"/>
          <p:nvPr/>
        </p:nvSpPr>
        <p:spPr>
          <a:xfrm>
            <a:off x="766975" y="1761175"/>
            <a:ext cx="7357800" cy="25551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Cormorant Garamond"/>
              <a:buChar char="●"/>
            </a:pPr>
            <a:r>
              <a:rPr lang="en" b="1">
                <a:latin typeface="Cormorant Garamond"/>
                <a:ea typeface="Cormorant Garamond"/>
                <a:cs typeface="Cormorant Garamond"/>
                <a:sym typeface="Cormorant Garamond"/>
              </a:rPr>
              <a:t>After the death of Elizabeth Routt’s 6th husband, her neighbor, Abner Tate, accused and charged Elizabeth of murdering her husbands.</a:t>
            </a:r>
            <a:endParaRPr b="1">
              <a:latin typeface="Cormorant Garamond"/>
              <a:ea typeface="Cormorant Garamond"/>
              <a:cs typeface="Cormorant Garamond"/>
              <a:sym typeface="Cormorant Garamond"/>
            </a:endParaRPr>
          </a:p>
          <a:p>
            <a:pPr marL="457200" lvl="0" indent="-317500" algn="l" rtl="0">
              <a:spcBef>
                <a:spcPts val="0"/>
              </a:spcBef>
              <a:spcAft>
                <a:spcPts val="0"/>
              </a:spcAft>
              <a:buSzPts val="1400"/>
              <a:buFont typeface="Cormorant Garamond"/>
              <a:buChar char="●"/>
            </a:pPr>
            <a:r>
              <a:rPr lang="en" b="1">
                <a:latin typeface="Cormorant Garamond"/>
                <a:ea typeface="Cormorant Garamond"/>
                <a:cs typeface="Cormorant Garamond"/>
                <a:sym typeface="Cormorant Garamond"/>
              </a:rPr>
              <a:t>Tate and Routt had prior controversies about her plantation and livestock.</a:t>
            </a:r>
            <a:endParaRPr b="1">
              <a:latin typeface="Cormorant Garamond"/>
              <a:ea typeface="Cormorant Garamond"/>
              <a:cs typeface="Cormorant Garamond"/>
              <a:sym typeface="Cormorant Garamond"/>
            </a:endParaRPr>
          </a:p>
          <a:p>
            <a:pPr marL="457200" lvl="0" indent="-317500" algn="l" rtl="0">
              <a:spcBef>
                <a:spcPts val="0"/>
              </a:spcBef>
              <a:spcAft>
                <a:spcPts val="0"/>
              </a:spcAft>
              <a:buSzPts val="1400"/>
              <a:buFont typeface="Cormorant Garamond"/>
              <a:buChar char="●"/>
            </a:pPr>
            <a:r>
              <a:rPr lang="en" b="1">
                <a:latin typeface="Cormorant Garamond"/>
                <a:ea typeface="Cormorant Garamond"/>
                <a:cs typeface="Cormorant Garamond"/>
                <a:sym typeface="Cormorant Garamond"/>
              </a:rPr>
              <a:t>D.H. Bingham, a possible suitor for Elizabeth, accused Tate for murder. Thus leading Tate to write a book called “Defense of Abner Tate Against Charges of Murder Preferred by D. H. Bingham.”</a:t>
            </a:r>
            <a:endParaRPr b="1">
              <a:latin typeface="Cormorant Garamond"/>
              <a:ea typeface="Cormorant Garamond"/>
              <a:cs typeface="Cormorant Garamond"/>
              <a:sym typeface="Cormorant Garamond"/>
            </a:endParaRPr>
          </a:p>
          <a:p>
            <a:pPr marL="457200" lvl="0" indent="-317500" algn="l" rtl="0">
              <a:spcBef>
                <a:spcPts val="0"/>
              </a:spcBef>
              <a:spcAft>
                <a:spcPts val="0"/>
              </a:spcAft>
              <a:buSzPts val="1400"/>
              <a:buFont typeface="Cormorant Garamond"/>
              <a:buChar char="●"/>
            </a:pPr>
            <a:r>
              <a:rPr lang="en" b="1">
                <a:latin typeface="Cormorant Garamond"/>
                <a:ea typeface="Cormorant Garamond"/>
                <a:cs typeface="Cormorant Garamond"/>
                <a:sym typeface="Cormorant Garamond"/>
              </a:rPr>
              <a:t>Quotes about Routt from this book led her to file a $50,000 defamation lawsuit against Tate.</a:t>
            </a:r>
            <a:endParaRPr b="1">
              <a:latin typeface="Cormorant Garamond"/>
              <a:ea typeface="Cormorant Garamond"/>
              <a:cs typeface="Cormorant Garamond"/>
              <a:sym typeface="Cormorant Garamond"/>
            </a:endParaRPr>
          </a:p>
          <a:p>
            <a:pPr marL="457200" lvl="0" indent="-317500" algn="l" rtl="0">
              <a:spcBef>
                <a:spcPts val="0"/>
              </a:spcBef>
              <a:spcAft>
                <a:spcPts val="0"/>
              </a:spcAft>
              <a:buSzPts val="1400"/>
              <a:buFont typeface="Cormorant Garamond"/>
              <a:buChar char="●"/>
            </a:pPr>
            <a:r>
              <a:rPr lang="en" b="1">
                <a:latin typeface="Cormorant Garamond"/>
                <a:ea typeface="Cormorant Garamond"/>
                <a:cs typeface="Cormorant Garamond"/>
                <a:sym typeface="Cormorant Garamond"/>
              </a:rPr>
              <a:t>The court record also shows that Routt tried to sue Tate and Jacob H. Pierce for $1,400 because she believed “they owed her for her cotton crop.” which she apparently later dropped.</a:t>
            </a:r>
            <a:endParaRPr b="1">
              <a:latin typeface="Cormorant Garamond"/>
              <a:ea typeface="Cormorant Garamond"/>
              <a:cs typeface="Cormorant Garamond"/>
              <a:sym typeface="Cormorant Garamond"/>
            </a:endParaRPr>
          </a:p>
          <a:p>
            <a:pPr marL="457200" lvl="0" indent="-317500" algn="l" rtl="0">
              <a:spcBef>
                <a:spcPts val="0"/>
              </a:spcBef>
              <a:spcAft>
                <a:spcPts val="0"/>
              </a:spcAft>
              <a:buSzPts val="1400"/>
              <a:buFont typeface="Cormorant Garamond"/>
              <a:buChar char="●"/>
            </a:pPr>
            <a:r>
              <a:rPr lang="en" b="1">
                <a:latin typeface="Cormorant Garamond"/>
                <a:ea typeface="Cormorant Garamond"/>
                <a:cs typeface="Cormorant Garamond"/>
                <a:sym typeface="Cormorant Garamond"/>
              </a:rPr>
              <a:t>Routt was never convicted because the case dropped upon the beginning of the civil war, she then sold the house and moved to Mississippi.</a:t>
            </a:r>
            <a:endParaRPr b="1">
              <a:latin typeface="Cormorant Garamond"/>
              <a:ea typeface="Cormorant Garamond"/>
              <a:cs typeface="Cormorant Garamond"/>
              <a:sym typeface="Cormorant Garamon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5"/>
          <p:cNvSpPr txBox="1">
            <a:spLocks noGrp="1"/>
          </p:cNvSpPr>
          <p:nvPr>
            <p:ph type="subTitle" idx="1"/>
          </p:nvPr>
        </p:nvSpPr>
        <p:spPr>
          <a:xfrm>
            <a:off x="731650" y="3700759"/>
            <a:ext cx="2391600" cy="308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300">
                <a:solidFill>
                  <a:srgbClr val="000000"/>
                </a:solidFill>
                <a:latin typeface="Times New Roman"/>
                <a:ea typeface="Times New Roman"/>
                <a:cs typeface="Times New Roman"/>
                <a:sym typeface="Times New Roman"/>
              </a:rPr>
              <a:t>Checking accounts from Phillip Flanagan’s Carriage Business where historians discovered his debt. </a:t>
            </a:r>
            <a:endParaRPr sz="1300">
              <a:solidFill>
                <a:srgbClr val="000000"/>
              </a:solidFill>
              <a:latin typeface="Times New Roman"/>
              <a:ea typeface="Times New Roman"/>
              <a:cs typeface="Times New Roman"/>
              <a:sym typeface="Times New Roman"/>
            </a:endParaRPr>
          </a:p>
          <a:p>
            <a:pPr marL="0" lvl="0" indent="0" algn="ctr" rtl="0">
              <a:spcBef>
                <a:spcPts val="0"/>
              </a:spcBef>
              <a:spcAft>
                <a:spcPts val="0"/>
              </a:spcAft>
              <a:buNone/>
            </a:pPr>
            <a:endParaRPr/>
          </a:p>
        </p:txBody>
      </p:sp>
      <p:sp>
        <p:nvSpPr>
          <p:cNvPr id="283" name="Google Shape;283;p35"/>
          <p:cNvSpPr txBox="1">
            <a:spLocks noGrp="1"/>
          </p:cNvSpPr>
          <p:nvPr>
            <p:ph type="subTitle" idx="3"/>
          </p:nvPr>
        </p:nvSpPr>
        <p:spPr>
          <a:xfrm>
            <a:off x="5941650" y="3778834"/>
            <a:ext cx="2391600" cy="3087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latin typeface="Times New Roman"/>
                <a:ea typeface="Times New Roman"/>
                <a:cs typeface="Times New Roman"/>
                <a:sym typeface="Times New Roman"/>
              </a:rPr>
              <a:t>Document concerning the Lawsuit against Abner Tate. </a:t>
            </a:r>
            <a:endParaRPr>
              <a:latin typeface="Times New Roman"/>
              <a:ea typeface="Times New Roman"/>
              <a:cs typeface="Times New Roman"/>
              <a:sym typeface="Times New Roman"/>
            </a:endParaRPr>
          </a:p>
        </p:txBody>
      </p:sp>
      <p:sp>
        <p:nvSpPr>
          <p:cNvPr id="284" name="Google Shape;284;p35"/>
          <p:cNvSpPr txBox="1">
            <a:spLocks noGrp="1"/>
          </p:cNvSpPr>
          <p:nvPr>
            <p:ph type="subTitle" idx="5"/>
          </p:nvPr>
        </p:nvSpPr>
        <p:spPr>
          <a:xfrm>
            <a:off x="3336650" y="3700759"/>
            <a:ext cx="2391600" cy="308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Times New Roman"/>
                <a:ea typeface="Times New Roman"/>
                <a:cs typeface="Times New Roman"/>
                <a:sym typeface="Times New Roman"/>
              </a:rPr>
              <a:t>Court proceedings from which several quotes are recorded against Elizabeth Routt.</a:t>
            </a:r>
            <a:endParaRPr>
              <a:latin typeface="Times New Roman"/>
              <a:ea typeface="Times New Roman"/>
              <a:cs typeface="Times New Roman"/>
              <a:sym typeface="Times New Roman"/>
            </a:endParaRPr>
          </a:p>
        </p:txBody>
      </p:sp>
      <p:sp>
        <p:nvSpPr>
          <p:cNvPr id="285" name="Google Shape;285;p35"/>
          <p:cNvSpPr txBox="1">
            <a:spLocks noGrp="1"/>
          </p:cNvSpPr>
          <p:nvPr>
            <p:ph type="title" idx="6"/>
          </p:nvPr>
        </p:nvSpPr>
        <p:spPr>
          <a:xfrm>
            <a:off x="1223325" y="553800"/>
            <a:ext cx="6869100" cy="528600"/>
          </a:xfrm>
          <a:prstGeom prst="rect">
            <a:avLst/>
          </a:prstGeom>
          <a:solidFill>
            <a:srgbClr val="FFFFFF">
              <a:alpha val="34960"/>
            </a:srgbClr>
          </a:solidFill>
        </p:spPr>
        <p:txBody>
          <a:bodyPr spcFirstLastPara="1" wrap="square" lIns="91425" tIns="91425" rIns="91425" bIns="91425" anchor="t" anchorCtr="0">
            <a:noAutofit/>
          </a:bodyPr>
          <a:lstStyle/>
          <a:p>
            <a:pPr marL="0" lvl="0" indent="0" algn="ctr" rtl="0">
              <a:spcBef>
                <a:spcPts val="0"/>
              </a:spcBef>
              <a:spcAft>
                <a:spcPts val="0"/>
              </a:spcAft>
              <a:buNone/>
            </a:pPr>
            <a:r>
              <a:rPr lang="en" sz="3100" b="1">
                <a:solidFill>
                  <a:srgbClr val="A37936"/>
                </a:solidFill>
                <a:latin typeface="Cormorant Garamond"/>
                <a:ea typeface="Cormorant Garamond"/>
                <a:cs typeface="Cormorant Garamond"/>
                <a:sym typeface="Cormorant Garamond"/>
              </a:rPr>
              <a:t>Documents Concerning Elizabeth Routt</a:t>
            </a:r>
            <a:endParaRPr sz="3100" b="1">
              <a:solidFill>
                <a:srgbClr val="A37936"/>
              </a:solidFill>
              <a:latin typeface="Cormorant Garamond"/>
              <a:ea typeface="Cormorant Garamond"/>
              <a:cs typeface="Cormorant Garamond"/>
              <a:sym typeface="Cormorant Garamond"/>
            </a:endParaRPr>
          </a:p>
        </p:txBody>
      </p:sp>
      <p:pic>
        <p:nvPicPr>
          <p:cNvPr id="286" name="Google Shape;286;p35"/>
          <p:cNvPicPr preferRelativeResize="0"/>
          <p:nvPr/>
        </p:nvPicPr>
        <p:blipFill rotWithShape="1">
          <a:blip r:embed="rId3">
            <a:alphaModFix/>
          </a:blip>
          <a:srcRect l="5587" t="30144" r="48154" b="22502"/>
          <a:stretch/>
        </p:blipFill>
        <p:spPr>
          <a:xfrm>
            <a:off x="680425" y="1637625"/>
            <a:ext cx="2693274" cy="2063124"/>
          </a:xfrm>
          <a:prstGeom prst="rect">
            <a:avLst/>
          </a:prstGeom>
          <a:noFill/>
          <a:ln>
            <a:noFill/>
          </a:ln>
        </p:spPr>
      </p:pic>
      <p:pic>
        <p:nvPicPr>
          <p:cNvPr id="287" name="Google Shape;287;p35"/>
          <p:cNvPicPr preferRelativeResize="0"/>
          <p:nvPr/>
        </p:nvPicPr>
        <p:blipFill>
          <a:blip r:embed="rId4">
            <a:alphaModFix/>
          </a:blip>
          <a:stretch>
            <a:fillRect/>
          </a:stretch>
        </p:blipFill>
        <p:spPr>
          <a:xfrm>
            <a:off x="5785925" y="1637625"/>
            <a:ext cx="2604999" cy="2141198"/>
          </a:xfrm>
          <a:prstGeom prst="rect">
            <a:avLst/>
          </a:prstGeom>
          <a:noFill/>
          <a:ln>
            <a:noFill/>
          </a:ln>
        </p:spPr>
      </p:pic>
      <p:pic>
        <p:nvPicPr>
          <p:cNvPr id="288" name="Google Shape;288;p35"/>
          <p:cNvPicPr preferRelativeResize="0"/>
          <p:nvPr/>
        </p:nvPicPr>
        <p:blipFill rotWithShape="1">
          <a:blip r:embed="rId5">
            <a:alphaModFix/>
          </a:blip>
          <a:srcRect l="8142" t="9431" r="15835" b="10638"/>
          <a:stretch/>
        </p:blipFill>
        <p:spPr>
          <a:xfrm>
            <a:off x="3373700" y="1637625"/>
            <a:ext cx="2354549" cy="20631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6"/>
          <p:cNvSpPr/>
          <p:nvPr/>
        </p:nvSpPr>
        <p:spPr>
          <a:xfrm>
            <a:off x="715625" y="530725"/>
            <a:ext cx="8090400" cy="4369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36"/>
          <p:cNvSpPr txBox="1">
            <a:spLocks noGrp="1"/>
          </p:cNvSpPr>
          <p:nvPr>
            <p:ph type="title"/>
          </p:nvPr>
        </p:nvSpPr>
        <p:spPr>
          <a:xfrm>
            <a:off x="777474" y="1309875"/>
            <a:ext cx="2249700" cy="528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Quote From Tate On Record:</a:t>
            </a:r>
            <a:endParaRPr/>
          </a:p>
        </p:txBody>
      </p:sp>
      <p:sp>
        <p:nvSpPr>
          <p:cNvPr id="295" name="Google Shape;295;p36"/>
          <p:cNvSpPr txBox="1">
            <a:spLocks noGrp="1"/>
          </p:cNvSpPr>
          <p:nvPr>
            <p:ph type="subTitle" idx="1"/>
          </p:nvPr>
        </p:nvSpPr>
        <p:spPr>
          <a:xfrm>
            <a:off x="715625" y="1838475"/>
            <a:ext cx="2863800" cy="27906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None/>
            </a:pPr>
            <a:r>
              <a:rPr lang="en"/>
              <a:t>"I say for money, because I cannot believe even in him any amorous passion mingled with his feverish anxiety to get possession of the hand of Elizabeth Routt. He knew her past history. He knew that she Offered herself as a reward to him only on the condition that he accomplished a murder…. As if the dead could feel The icy worm around them steal, And shudder as the reptiles creep To revel o’er their rotting sleep. "</a:t>
            </a:r>
            <a:endParaRPr/>
          </a:p>
          <a:p>
            <a:pPr marL="0" lvl="0" indent="0" algn="just" rtl="0">
              <a:spcBef>
                <a:spcPts val="0"/>
              </a:spcBef>
              <a:spcAft>
                <a:spcPts val="0"/>
              </a:spcAft>
              <a:buNone/>
            </a:pPr>
            <a:endParaRPr/>
          </a:p>
        </p:txBody>
      </p:sp>
      <p:sp>
        <p:nvSpPr>
          <p:cNvPr id="296" name="Google Shape;296;p36"/>
          <p:cNvSpPr txBox="1">
            <a:spLocks noGrp="1"/>
          </p:cNvSpPr>
          <p:nvPr>
            <p:ph type="title" idx="8"/>
          </p:nvPr>
        </p:nvSpPr>
        <p:spPr>
          <a:xfrm>
            <a:off x="3634202" y="1373625"/>
            <a:ext cx="1875600" cy="40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Quote From Jacob H. Pierce</a:t>
            </a:r>
            <a:endParaRPr/>
          </a:p>
        </p:txBody>
      </p:sp>
      <p:sp>
        <p:nvSpPr>
          <p:cNvPr id="297" name="Google Shape;297;p36"/>
          <p:cNvSpPr txBox="1">
            <a:spLocks noGrp="1"/>
          </p:cNvSpPr>
          <p:nvPr>
            <p:ph type="title" idx="13"/>
          </p:nvPr>
        </p:nvSpPr>
        <p:spPr>
          <a:xfrm>
            <a:off x="6243175" y="1249825"/>
            <a:ext cx="2249700" cy="528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Quote From Abner Tate’s Book:</a:t>
            </a:r>
            <a:endParaRPr/>
          </a:p>
        </p:txBody>
      </p:sp>
      <p:sp>
        <p:nvSpPr>
          <p:cNvPr id="298" name="Google Shape;298;p36"/>
          <p:cNvSpPr txBox="1">
            <a:spLocks noGrp="1"/>
          </p:cNvSpPr>
          <p:nvPr>
            <p:ph type="title" idx="15"/>
          </p:nvPr>
        </p:nvSpPr>
        <p:spPr>
          <a:xfrm>
            <a:off x="1974300" y="530725"/>
            <a:ext cx="5195400" cy="528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Quotes :</a:t>
            </a:r>
            <a:endParaRPr/>
          </a:p>
        </p:txBody>
      </p:sp>
      <p:sp>
        <p:nvSpPr>
          <p:cNvPr id="299" name="Google Shape;299;p36"/>
          <p:cNvSpPr txBox="1"/>
          <p:nvPr/>
        </p:nvSpPr>
        <p:spPr>
          <a:xfrm>
            <a:off x="3579425" y="1848525"/>
            <a:ext cx="2733000" cy="27705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
                <a:solidFill>
                  <a:schemeClr val="dk2"/>
                </a:solidFill>
                <a:latin typeface="Lato"/>
                <a:ea typeface="Lato"/>
                <a:cs typeface="Lato"/>
                <a:sym typeface="Lato"/>
              </a:rPr>
              <a:t>"Lest your mind should be treacherous, I will name a few. After the death of Mr. Jeffries, when his children should have been your friends, but instead of that, they were your most inveterate enemies and even went so far as to say you were the cause of his death, which was reported from one end of the county to the other. Who were your friends ? ... "</a:t>
            </a:r>
            <a:endParaRPr>
              <a:solidFill>
                <a:schemeClr val="dk2"/>
              </a:solidFill>
              <a:latin typeface="Lato"/>
              <a:ea typeface="Lato"/>
              <a:cs typeface="Lato"/>
              <a:sym typeface="Lato"/>
            </a:endParaRPr>
          </a:p>
        </p:txBody>
      </p:sp>
      <p:sp>
        <p:nvSpPr>
          <p:cNvPr id="300" name="Google Shape;300;p36"/>
          <p:cNvSpPr txBox="1"/>
          <p:nvPr/>
        </p:nvSpPr>
        <p:spPr>
          <a:xfrm>
            <a:off x="6292725" y="2018150"/>
            <a:ext cx="2312400" cy="1477500"/>
          </a:xfrm>
          <a:prstGeom prst="rect">
            <a:avLst/>
          </a:prstGeom>
          <a:noFill/>
          <a:ln>
            <a:noFill/>
          </a:ln>
        </p:spPr>
        <p:txBody>
          <a:bodyPr spcFirstLastPara="1" wrap="square" lIns="91425" tIns="91425" rIns="91425" bIns="91425" anchor="t" anchorCtr="0">
            <a:spAutoFit/>
          </a:bodyPr>
          <a:lstStyle/>
          <a:p>
            <a:pPr marL="457200" lvl="0" indent="-317500" algn="ctr" rtl="0">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"bridal chamber was a charnel house," </a:t>
            </a:r>
            <a:endParaRPr>
              <a:solidFill>
                <a:schemeClr val="dk2"/>
              </a:solidFill>
              <a:latin typeface="Lato"/>
              <a:ea typeface="Lato"/>
              <a:cs typeface="Lato"/>
              <a:sym typeface="Lato"/>
            </a:endParaRPr>
          </a:p>
          <a:p>
            <a:pPr marL="457200" lvl="0" indent="-317500" algn="ctr" rtl="0">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"around whose marriage couch six grinning skeletons were already hung."</a:t>
            </a:r>
            <a:endParaRPr>
              <a:solidFill>
                <a:schemeClr val="dk2"/>
              </a:solidFill>
              <a:latin typeface="Lato"/>
              <a:ea typeface="Lato"/>
              <a:cs typeface="Lato"/>
              <a:sym typeface="La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title"/>
          </p:nvPr>
        </p:nvSpPr>
        <p:spPr>
          <a:xfrm>
            <a:off x="743075" y="-72600"/>
            <a:ext cx="7445100" cy="1710300"/>
          </a:xfrm>
          <a:prstGeom prst="rect">
            <a:avLst/>
          </a:prstGeom>
          <a:effectLst>
            <a:outerShdw blurRad="1000125" dist="390525" dir="7980000" algn="bl" rotWithShape="0">
              <a:srgbClr val="FFFFFF"/>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 sz="4100"/>
              <a:t>The Conclusion of Elizabeth Routt</a:t>
            </a:r>
            <a:endParaRPr sz="3800"/>
          </a:p>
        </p:txBody>
      </p:sp>
      <p:sp>
        <p:nvSpPr>
          <p:cNvPr id="306" name="Google Shape;306;p37"/>
          <p:cNvSpPr/>
          <p:nvPr/>
        </p:nvSpPr>
        <p:spPr>
          <a:xfrm>
            <a:off x="636875" y="1271950"/>
            <a:ext cx="7657500" cy="33561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7"/>
          <p:cNvSpPr txBox="1"/>
          <p:nvPr/>
        </p:nvSpPr>
        <p:spPr>
          <a:xfrm>
            <a:off x="841875" y="1395425"/>
            <a:ext cx="7161600" cy="21549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Clr>
                <a:schemeClr val="dk2"/>
              </a:buClr>
              <a:buSzPts val="1600"/>
              <a:buFont typeface="Cormorant Garamond"/>
              <a:buChar char="●"/>
            </a:pPr>
            <a:r>
              <a:rPr lang="en" sz="1600" b="1">
                <a:solidFill>
                  <a:schemeClr val="dk2"/>
                </a:solidFill>
                <a:latin typeface="Cormorant Garamond"/>
                <a:ea typeface="Cormorant Garamond"/>
                <a:cs typeface="Cormorant Garamond"/>
                <a:sym typeface="Cormorant Garamond"/>
              </a:rPr>
              <a:t>After Elizabeth sold her house in 1855, she moved with her son William A. Jeffries to Marshall County, Mississippi. </a:t>
            </a:r>
            <a:endParaRPr sz="1600" b="1">
              <a:solidFill>
                <a:schemeClr val="dk2"/>
              </a:solidFill>
              <a:latin typeface="Cormorant Garamond"/>
              <a:ea typeface="Cormorant Garamond"/>
              <a:cs typeface="Cormorant Garamond"/>
              <a:sym typeface="Cormorant Garamond"/>
            </a:endParaRPr>
          </a:p>
          <a:p>
            <a:pPr marL="457200" lvl="0" indent="-330200" algn="l" rtl="0">
              <a:spcBef>
                <a:spcPts val="0"/>
              </a:spcBef>
              <a:spcAft>
                <a:spcPts val="0"/>
              </a:spcAft>
              <a:buClr>
                <a:schemeClr val="dk2"/>
              </a:buClr>
              <a:buSzPts val="1600"/>
              <a:buFont typeface="Cormorant Garamond"/>
              <a:buChar char="●"/>
            </a:pPr>
            <a:r>
              <a:rPr lang="en" sz="1600" b="1">
                <a:solidFill>
                  <a:schemeClr val="dk2"/>
                </a:solidFill>
                <a:latin typeface="Cormorant Garamond"/>
                <a:ea typeface="Cormorant Garamond"/>
                <a:cs typeface="Cormorant Garamond"/>
                <a:sym typeface="Cormorant Garamond"/>
              </a:rPr>
              <a:t>In 1866, Elizabeth would die in Marshall County, Mississippi. </a:t>
            </a:r>
            <a:endParaRPr sz="1600" b="1">
              <a:solidFill>
                <a:schemeClr val="dk2"/>
              </a:solidFill>
              <a:latin typeface="Cormorant Garamond"/>
              <a:ea typeface="Cormorant Garamond"/>
              <a:cs typeface="Cormorant Garamond"/>
              <a:sym typeface="Cormorant Garamond"/>
            </a:endParaRPr>
          </a:p>
          <a:p>
            <a:pPr marL="457200" lvl="0" indent="-330200" algn="l" rtl="0">
              <a:spcBef>
                <a:spcPts val="0"/>
              </a:spcBef>
              <a:spcAft>
                <a:spcPts val="0"/>
              </a:spcAft>
              <a:buClr>
                <a:schemeClr val="dk2"/>
              </a:buClr>
              <a:buSzPts val="1600"/>
              <a:buFont typeface="Cormorant Garamond"/>
              <a:buChar char="●"/>
            </a:pPr>
            <a:r>
              <a:rPr lang="en" sz="1600" b="1">
                <a:solidFill>
                  <a:schemeClr val="dk2"/>
                </a:solidFill>
                <a:latin typeface="Cormorant Garamond"/>
                <a:ea typeface="Cormorant Garamond"/>
                <a:cs typeface="Cormorant Garamond"/>
                <a:sym typeface="Cormorant Garamond"/>
              </a:rPr>
              <a:t>The cause of death is unknown. Elizabeth Routt does not have a known gravestone. </a:t>
            </a:r>
            <a:endParaRPr sz="1600" b="1">
              <a:solidFill>
                <a:schemeClr val="dk2"/>
              </a:solidFill>
              <a:latin typeface="Cormorant Garamond"/>
              <a:ea typeface="Cormorant Garamond"/>
              <a:cs typeface="Cormorant Garamond"/>
              <a:sym typeface="Cormorant Garamond"/>
            </a:endParaRPr>
          </a:p>
          <a:p>
            <a:pPr marL="457200" lvl="0" indent="-330200" algn="l" rtl="0">
              <a:spcBef>
                <a:spcPts val="0"/>
              </a:spcBef>
              <a:spcAft>
                <a:spcPts val="0"/>
              </a:spcAft>
              <a:buClr>
                <a:schemeClr val="dk2"/>
              </a:buClr>
              <a:buSzPts val="1600"/>
              <a:buFont typeface="Cormorant Garamond"/>
              <a:buChar char="●"/>
            </a:pPr>
            <a:r>
              <a:rPr lang="en" sz="1600" b="1">
                <a:solidFill>
                  <a:schemeClr val="dk2"/>
                </a:solidFill>
                <a:latin typeface="Cormorant Garamond"/>
                <a:ea typeface="Cormorant Garamond"/>
                <a:cs typeface="Cormorant Garamond"/>
                <a:sym typeface="Cormorant Garamond"/>
              </a:rPr>
              <a:t>To this day,  tales of her being a “husband-killing witch” are still told to children. There are ghost stories about “The Haunted House of Hazel Green” and “The ‘Black Widow’ of Hazel Green.”</a:t>
            </a:r>
            <a:endParaRPr sz="1600" b="1">
              <a:solidFill>
                <a:schemeClr val="dk2"/>
              </a:solidFill>
              <a:latin typeface="Cormorant Garamond"/>
              <a:ea typeface="Cormorant Garamond"/>
              <a:cs typeface="Cormorant Garamond"/>
              <a:sym typeface="Cormorant Garamon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4339445" y="2032392"/>
            <a:ext cx="3423600" cy="62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Introduction</a:t>
            </a:r>
            <a:endParaRPr/>
          </a:p>
        </p:txBody>
      </p:sp>
      <p:sp>
        <p:nvSpPr>
          <p:cNvPr id="169" name="Google Shape;169;p25"/>
          <p:cNvSpPr txBox="1">
            <a:spLocks noGrp="1"/>
          </p:cNvSpPr>
          <p:nvPr>
            <p:ph type="title" idx="2"/>
          </p:nvPr>
        </p:nvSpPr>
        <p:spPr>
          <a:xfrm>
            <a:off x="1391520" y="1505475"/>
            <a:ext cx="2575200" cy="1382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2"/>
                </a:solidFill>
              </a:rPr>
              <a:t>01</a:t>
            </a:r>
            <a:endParaRPr>
              <a:solidFill>
                <a:schemeClr val="dk2"/>
              </a:solidFill>
            </a:endParaRPr>
          </a:p>
        </p:txBody>
      </p:sp>
      <p:sp>
        <p:nvSpPr>
          <p:cNvPr id="170" name="Google Shape;170;p25"/>
          <p:cNvSpPr txBox="1">
            <a:spLocks noGrp="1"/>
          </p:cNvSpPr>
          <p:nvPr>
            <p:ph type="subTitle" idx="1"/>
          </p:nvPr>
        </p:nvSpPr>
        <p:spPr>
          <a:xfrm>
            <a:off x="4293400" y="2661488"/>
            <a:ext cx="3246900" cy="1023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Times New Roman"/>
                <a:ea typeface="Times New Roman"/>
                <a:cs typeface="Times New Roman"/>
                <a:sym typeface="Times New Roman"/>
              </a:rPr>
              <a:t>The Black Widow of Hazel Green, better known locally as Mrs. High Brown Routt. </a:t>
            </a:r>
            <a:endParaRPr sz="1500">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6"/>
          <p:cNvSpPr txBox="1">
            <a:spLocks noGrp="1"/>
          </p:cNvSpPr>
          <p:nvPr>
            <p:ph type="body" idx="1"/>
          </p:nvPr>
        </p:nvSpPr>
        <p:spPr>
          <a:xfrm>
            <a:off x="2484575" y="1184275"/>
            <a:ext cx="3320400" cy="710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ormorant Garamond"/>
                <a:ea typeface="Cormorant Garamond"/>
                <a:cs typeface="Cormorant Garamond"/>
                <a:sym typeface="Cormorant Garamond"/>
              </a:rPr>
              <a:t>Elizabeth Evans Dale was born in 1797  to Adam Dale and his wife, also named Elizabeth Evans. She married her first husband in the year 1812 at 14 years old.</a:t>
            </a:r>
            <a:endParaRPr sz="1600">
              <a:latin typeface="Cormorant Garamond"/>
              <a:ea typeface="Cormorant Garamond"/>
              <a:cs typeface="Cormorant Garamond"/>
              <a:sym typeface="Cormorant Garamond"/>
            </a:endParaRPr>
          </a:p>
          <a:p>
            <a:pPr marL="0" lvl="0" indent="0" algn="l" rtl="0">
              <a:spcBef>
                <a:spcPts val="0"/>
              </a:spcBef>
              <a:spcAft>
                <a:spcPts val="0"/>
              </a:spcAft>
              <a:buNone/>
            </a:pPr>
            <a:endParaRPr sz="1300">
              <a:latin typeface="Lato"/>
              <a:ea typeface="Lato"/>
              <a:cs typeface="Lato"/>
              <a:sym typeface="Lato"/>
            </a:endParaRPr>
          </a:p>
        </p:txBody>
      </p:sp>
      <p:sp>
        <p:nvSpPr>
          <p:cNvPr id="176" name="Google Shape;176;p26"/>
          <p:cNvSpPr txBox="1">
            <a:spLocks noGrp="1"/>
          </p:cNvSpPr>
          <p:nvPr>
            <p:ph type="title"/>
          </p:nvPr>
        </p:nvSpPr>
        <p:spPr>
          <a:xfrm>
            <a:off x="2484575" y="532075"/>
            <a:ext cx="5768100" cy="528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2"/>
                </a:solidFill>
              </a:rPr>
              <a:t>Upbringing:</a:t>
            </a:r>
            <a:endParaRPr>
              <a:solidFill>
                <a:schemeClr val="dk2"/>
              </a:solidFill>
            </a:endParaRPr>
          </a:p>
        </p:txBody>
      </p:sp>
      <p:pic>
        <p:nvPicPr>
          <p:cNvPr id="177" name="Google Shape;177;p26"/>
          <p:cNvPicPr preferRelativeResize="0"/>
          <p:nvPr/>
        </p:nvPicPr>
        <p:blipFill>
          <a:blip r:embed="rId3">
            <a:alphaModFix/>
          </a:blip>
          <a:stretch>
            <a:fillRect/>
          </a:stretch>
        </p:blipFill>
        <p:spPr>
          <a:xfrm>
            <a:off x="5859000" y="637200"/>
            <a:ext cx="2080100" cy="3113526"/>
          </a:xfrm>
          <a:prstGeom prst="rect">
            <a:avLst/>
          </a:prstGeom>
          <a:noFill/>
          <a:ln w="28575" cap="flat" cmpd="sng">
            <a:solidFill>
              <a:schemeClr val="dk2"/>
            </a:solidFill>
            <a:prstDash val="solid"/>
            <a:round/>
            <a:headEnd type="none" w="sm" len="sm"/>
            <a:tailEnd type="none" w="sm" len="sm"/>
          </a:ln>
        </p:spPr>
      </p:pic>
      <p:sp>
        <p:nvSpPr>
          <p:cNvPr id="178" name="Google Shape;178;p26"/>
          <p:cNvSpPr/>
          <p:nvPr/>
        </p:nvSpPr>
        <p:spPr>
          <a:xfrm>
            <a:off x="5711600" y="709600"/>
            <a:ext cx="2127600" cy="3113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6"/>
          <p:cNvSpPr txBox="1"/>
          <p:nvPr/>
        </p:nvSpPr>
        <p:spPr>
          <a:xfrm>
            <a:off x="5780675" y="3823075"/>
            <a:ext cx="21276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ormorant Garamond"/>
                <a:ea typeface="Cormorant Garamond"/>
                <a:cs typeface="Cormorant Garamond"/>
                <a:sym typeface="Cormorant Garamond"/>
              </a:rPr>
              <a:t>Elizabeth Routt, date unknown</a:t>
            </a:r>
            <a:endParaRPr>
              <a:latin typeface="Cormorant Garamond"/>
              <a:ea typeface="Cormorant Garamond"/>
              <a:cs typeface="Cormorant Garamond"/>
              <a:sym typeface="Cormorant Garamond"/>
            </a:endParaRPr>
          </a:p>
        </p:txBody>
      </p:sp>
      <p:pic>
        <p:nvPicPr>
          <p:cNvPr id="180" name="Google Shape;180;p26"/>
          <p:cNvPicPr preferRelativeResize="0"/>
          <p:nvPr/>
        </p:nvPicPr>
        <p:blipFill>
          <a:blip r:embed="rId4">
            <a:alphaModFix/>
          </a:blip>
          <a:stretch>
            <a:fillRect/>
          </a:stretch>
        </p:blipFill>
        <p:spPr>
          <a:xfrm>
            <a:off x="942733" y="532022"/>
            <a:ext cx="1487814" cy="2014600"/>
          </a:xfrm>
          <a:prstGeom prst="rect">
            <a:avLst/>
          </a:prstGeom>
          <a:noFill/>
          <a:ln>
            <a:noFill/>
          </a:ln>
        </p:spPr>
      </p:pic>
      <p:sp>
        <p:nvSpPr>
          <p:cNvPr id="181" name="Google Shape;181;p26"/>
          <p:cNvSpPr txBox="1"/>
          <p:nvPr/>
        </p:nvSpPr>
        <p:spPr>
          <a:xfrm>
            <a:off x="874900" y="2546625"/>
            <a:ext cx="236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ormorant Garamond"/>
                <a:ea typeface="Cormorant Garamond"/>
                <a:cs typeface="Cormorant Garamond"/>
                <a:sym typeface="Cormorant Garamond"/>
              </a:rPr>
              <a:t>Adam Dale, date unknown</a:t>
            </a:r>
            <a:endParaRPr>
              <a:latin typeface="Cormorant Garamond"/>
              <a:ea typeface="Cormorant Garamond"/>
              <a:cs typeface="Cormorant Garamond"/>
              <a:sym typeface="Cormorant Garamond"/>
            </a:endParaRPr>
          </a:p>
        </p:txBody>
      </p:sp>
      <p:sp>
        <p:nvSpPr>
          <p:cNvPr id="182" name="Google Shape;182;p26"/>
          <p:cNvSpPr/>
          <p:nvPr/>
        </p:nvSpPr>
        <p:spPr>
          <a:xfrm>
            <a:off x="874900" y="532075"/>
            <a:ext cx="1413000" cy="2014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6"/>
          <p:cNvSpPr txBox="1"/>
          <p:nvPr/>
        </p:nvSpPr>
        <p:spPr>
          <a:xfrm>
            <a:off x="672725" y="2845050"/>
            <a:ext cx="4947300" cy="169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dk1"/>
                </a:solidFill>
                <a:latin typeface="Cormorant Garamond"/>
                <a:ea typeface="Cormorant Garamond"/>
                <a:cs typeface="Cormorant Garamond"/>
                <a:sym typeface="Cormorant Garamond"/>
              </a:rPr>
              <a:t>“Mrs. Routt was a beautiful and charming woman, with auburn hair, dark brown eyes and fair complexion. She was well educated, an aristocrat and had in her veins the blue blood of men who had followed in the steps of Lord Baltimore and Cecil Calvert. She loved fine clothes, fine horses, fine furnishings and all conveniences made possible by the considerable wealth of her family. Her appeal to men was unusual.”</a:t>
            </a:r>
            <a:endParaRPr>
              <a:latin typeface="Cormorant Garamond"/>
              <a:ea typeface="Cormorant Garamond"/>
              <a:cs typeface="Cormorant Garamond"/>
              <a:sym typeface="Cormorant Garamon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cxnSp>
        <p:nvCxnSpPr>
          <p:cNvPr id="188" name="Google Shape;188;p27"/>
          <p:cNvCxnSpPr/>
          <p:nvPr/>
        </p:nvCxnSpPr>
        <p:spPr>
          <a:xfrm>
            <a:off x="11525" y="4843650"/>
            <a:ext cx="9133800" cy="0"/>
          </a:xfrm>
          <a:prstGeom prst="straightConnector1">
            <a:avLst/>
          </a:prstGeom>
          <a:noFill/>
          <a:ln w="9525" cap="flat" cmpd="sng">
            <a:solidFill>
              <a:schemeClr val="dk2"/>
            </a:solidFill>
            <a:prstDash val="solid"/>
            <a:round/>
            <a:headEnd type="none" w="med" len="med"/>
            <a:tailEnd type="none" w="med" len="med"/>
          </a:ln>
        </p:spPr>
      </p:cxnSp>
      <p:cxnSp>
        <p:nvCxnSpPr>
          <p:cNvPr id="189" name="Google Shape;189;p27"/>
          <p:cNvCxnSpPr/>
          <p:nvPr/>
        </p:nvCxnSpPr>
        <p:spPr>
          <a:xfrm>
            <a:off x="0" y="4947450"/>
            <a:ext cx="9156900" cy="11400"/>
          </a:xfrm>
          <a:prstGeom prst="straightConnector1">
            <a:avLst/>
          </a:prstGeom>
          <a:noFill/>
          <a:ln w="28575" cap="flat" cmpd="sng">
            <a:solidFill>
              <a:schemeClr val="dk2"/>
            </a:solidFill>
            <a:prstDash val="solid"/>
            <a:round/>
            <a:headEnd type="none" w="med" len="med"/>
            <a:tailEnd type="none" w="med" len="med"/>
          </a:ln>
        </p:spPr>
      </p:cxnSp>
      <p:cxnSp>
        <p:nvCxnSpPr>
          <p:cNvPr id="190" name="Google Shape;190;p27"/>
          <p:cNvCxnSpPr/>
          <p:nvPr/>
        </p:nvCxnSpPr>
        <p:spPr>
          <a:xfrm>
            <a:off x="-11525" y="103800"/>
            <a:ext cx="9168300" cy="23100"/>
          </a:xfrm>
          <a:prstGeom prst="straightConnector1">
            <a:avLst/>
          </a:prstGeom>
          <a:noFill/>
          <a:ln w="9525" cap="flat" cmpd="sng">
            <a:solidFill>
              <a:schemeClr val="dk2"/>
            </a:solidFill>
            <a:prstDash val="solid"/>
            <a:round/>
            <a:headEnd type="none" w="med" len="med"/>
            <a:tailEnd type="none" w="med" len="med"/>
          </a:ln>
        </p:spPr>
      </p:cxnSp>
      <p:cxnSp>
        <p:nvCxnSpPr>
          <p:cNvPr id="191" name="Google Shape;191;p27"/>
          <p:cNvCxnSpPr/>
          <p:nvPr/>
        </p:nvCxnSpPr>
        <p:spPr>
          <a:xfrm>
            <a:off x="0" y="230650"/>
            <a:ext cx="9168300" cy="23100"/>
          </a:xfrm>
          <a:prstGeom prst="straightConnector1">
            <a:avLst/>
          </a:prstGeom>
          <a:noFill/>
          <a:ln w="28575" cap="flat" cmpd="sng">
            <a:solidFill>
              <a:schemeClr val="dk2"/>
            </a:solidFill>
            <a:prstDash val="solid"/>
            <a:round/>
            <a:headEnd type="none" w="med" len="med"/>
            <a:tailEnd type="none" w="med" len="med"/>
          </a:ln>
        </p:spPr>
      </p:cxnSp>
      <p:sp>
        <p:nvSpPr>
          <p:cNvPr id="192" name="Google Shape;192;p27"/>
          <p:cNvSpPr/>
          <p:nvPr/>
        </p:nvSpPr>
        <p:spPr>
          <a:xfrm>
            <a:off x="1074775" y="581600"/>
            <a:ext cx="6847800" cy="3900000"/>
          </a:xfrm>
          <a:prstGeom prst="rect">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0" algn="l" rtl="0">
              <a:spcBef>
                <a:spcPts val="0"/>
              </a:spcBef>
              <a:spcAft>
                <a:spcPts val="0"/>
              </a:spcAft>
              <a:buNone/>
            </a:pPr>
            <a:endParaRPr>
              <a:solidFill>
                <a:schemeClr val="dk1"/>
              </a:solidFill>
            </a:endParaRPr>
          </a:p>
        </p:txBody>
      </p:sp>
      <p:sp>
        <p:nvSpPr>
          <p:cNvPr id="193" name="Google Shape;193;p27"/>
          <p:cNvSpPr txBox="1"/>
          <p:nvPr/>
        </p:nvSpPr>
        <p:spPr>
          <a:xfrm>
            <a:off x="1165825" y="657350"/>
            <a:ext cx="3113700" cy="44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700" b="1">
                <a:latin typeface="Cormorant Garamond"/>
                <a:ea typeface="Cormorant Garamond"/>
                <a:cs typeface="Cormorant Garamond"/>
                <a:sym typeface="Cormorant Garamond"/>
              </a:rPr>
              <a:t>Elizabeth Dale’s First Marriage:</a:t>
            </a:r>
            <a:endParaRPr sz="1700" b="1">
              <a:latin typeface="Cormorant Garamond"/>
              <a:ea typeface="Cormorant Garamond"/>
              <a:cs typeface="Cormorant Garamond"/>
              <a:sym typeface="Cormorant Garamond"/>
            </a:endParaRPr>
          </a:p>
        </p:txBody>
      </p:sp>
      <p:pic>
        <p:nvPicPr>
          <p:cNvPr id="194" name="Google Shape;194;p27"/>
          <p:cNvPicPr preferRelativeResize="0"/>
          <p:nvPr/>
        </p:nvPicPr>
        <p:blipFill rotWithShape="1">
          <a:blip r:embed="rId3">
            <a:alphaModFix/>
          </a:blip>
          <a:srcRect l="20162" t="16142" r="16333" b="10317"/>
          <a:stretch/>
        </p:blipFill>
        <p:spPr>
          <a:xfrm>
            <a:off x="5454900" y="718875"/>
            <a:ext cx="2064299" cy="3368601"/>
          </a:xfrm>
          <a:prstGeom prst="rect">
            <a:avLst/>
          </a:prstGeom>
          <a:noFill/>
          <a:ln>
            <a:noFill/>
          </a:ln>
        </p:spPr>
      </p:pic>
      <p:sp>
        <p:nvSpPr>
          <p:cNvPr id="195" name="Google Shape;195;p27"/>
          <p:cNvSpPr/>
          <p:nvPr/>
        </p:nvSpPr>
        <p:spPr>
          <a:xfrm>
            <a:off x="5650925" y="853400"/>
            <a:ext cx="1657800" cy="2860200"/>
          </a:xfrm>
          <a:prstGeom prst="rect">
            <a:avLst/>
          </a:pr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7"/>
          <p:cNvSpPr txBox="1"/>
          <p:nvPr/>
        </p:nvSpPr>
        <p:spPr>
          <a:xfrm>
            <a:off x="5177975" y="4032275"/>
            <a:ext cx="35058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b="1">
                <a:solidFill>
                  <a:schemeClr val="dk1"/>
                </a:solidFill>
                <a:latin typeface="Cormorant Garamond"/>
                <a:ea typeface="Cormorant Garamond"/>
                <a:cs typeface="Cormorant Garamond"/>
                <a:sym typeface="Cormorant Garamond"/>
              </a:rPr>
              <a:t>The grave of Reverend Samuel Gibbons </a:t>
            </a:r>
            <a:endParaRPr sz="1100" b="1">
              <a:solidFill>
                <a:schemeClr val="dk1"/>
              </a:solidFill>
              <a:latin typeface="Cormorant Garamond"/>
              <a:ea typeface="Cormorant Garamond"/>
              <a:cs typeface="Cormorant Garamond"/>
              <a:sym typeface="Cormorant Garamond"/>
            </a:endParaRPr>
          </a:p>
        </p:txBody>
      </p:sp>
      <p:sp>
        <p:nvSpPr>
          <p:cNvPr id="197" name="Google Shape;197;p27"/>
          <p:cNvSpPr txBox="1"/>
          <p:nvPr/>
        </p:nvSpPr>
        <p:spPr>
          <a:xfrm>
            <a:off x="1303400" y="1247325"/>
            <a:ext cx="3505800" cy="2554515"/>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Cormorant Garamond"/>
              <a:buChar char="●"/>
            </a:pPr>
            <a:r>
              <a:rPr lang="en" dirty="0">
                <a:latin typeface="Cormorant Garamond"/>
                <a:ea typeface="Cormorant Garamond"/>
                <a:cs typeface="Cormorant Garamond"/>
                <a:sym typeface="Cormorant Garamond"/>
              </a:rPr>
              <a:t>Elizabeth Dale and Samuel G. Gibbons got married around 1812.</a:t>
            </a:r>
            <a:endParaRPr dirty="0">
              <a:latin typeface="Cormorant Garamond"/>
              <a:ea typeface="Cormorant Garamond"/>
              <a:cs typeface="Cormorant Garamond"/>
              <a:sym typeface="Cormorant Garamond"/>
            </a:endParaRPr>
          </a:p>
          <a:p>
            <a:pPr marL="457200" lvl="0" indent="-317500" algn="l" rtl="0">
              <a:spcBef>
                <a:spcPts val="0"/>
              </a:spcBef>
              <a:spcAft>
                <a:spcPts val="0"/>
              </a:spcAft>
              <a:buSzPts val="1400"/>
              <a:buFont typeface="Cormorant Garamond"/>
              <a:buChar char="●"/>
            </a:pPr>
            <a:r>
              <a:rPr lang="en">
                <a:latin typeface="Cormorant Garamond"/>
                <a:ea typeface="Cormorant Garamond"/>
                <a:cs typeface="Cormorant Garamond"/>
                <a:sym typeface="Cormorant Garamond"/>
              </a:rPr>
              <a:t>Soon after their marriage, they moved with Elizabeth’s parents to Columbia, Tennessee.</a:t>
            </a:r>
            <a:endParaRPr dirty="0">
              <a:latin typeface="Cormorant Garamond"/>
              <a:ea typeface="Cormorant Garamond"/>
              <a:cs typeface="Cormorant Garamond"/>
              <a:sym typeface="Cormorant Garamond"/>
            </a:endParaRPr>
          </a:p>
          <a:p>
            <a:pPr marL="457200" lvl="0" indent="-317500" algn="l" rtl="0">
              <a:spcBef>
                <a:spcPts val="0"/>
              </a:spcBef>
              <a:spcAft>
                <a:spcPts val="0"/>
              </a:spcAft>
              <a:buSzPts val="1400"/>
              <a:buFont typeface="Cormorant Garamond"/>
              <a:buChar char="●"/>
            </a:pPr>
            <a:r>
              <a:rPr lang="en" dirty="0">
                <a:latin typeface="Cormorant Garamond"/>
                <a:ea typeface="Cormorant Garamond"/>
                <a:cs typeface="Cormorant Garamond"/>
                <a:sym typeface="Cormorant Garamond"/>
              </a:rPr>
              <a:t>Reverend Gibbons wrote and filed his will only 4 years after he and Elizabeth got married.</a:t>
            </a:r>
            <a:endParaRPr dirty="0">
              <a:latin typeface="Cormorant Garamond"/>
              <a:ea typeface="Cormorant Garamond"/>
              <a:cs typeface="Cormorant Garamond"/>
              <a:sym typeface="Cormorant Garamond"/>
            </a:endParaRPr>
          </a:p>
          <a:p>
            <a:pPr marL="457200" lvl="0" indent="-317500" algn="l" rtl="0">
              <a:spcBef>
                <a:spcPts val="0"/>
              </a:spcBef>
              <a:spcAft>
                <a:spcPts val="0"/>
              </a:spcAft>
              <a:buSzPts val="1400"/>
              <a:buFont typeface="Cormorant Garamond"/>
              <a:buChar char="●"/>
            </a:pPr>
            <a:r>
              <a:rPr lang="en" dirty="0">
                <a:latin typeface="Cormorant Garamond"/>
                <a:ea typeface="Cormorant Garamond"/>
                <a:cs typeface="Cormorant Garamond"/>
                <a:sym typeface="Cormorant Garamond"/>
              </a:rPr>
              <a:t>Rev. Gibbons died 18 years after the marriage to Elizabeth; making it Elizabeth’s longest relationship.</a:t>
            </a:r>
            <a:endParaRPr dirty="0">
              <a:latin typeface="Cormorant Garamond"/>
              <a:ea typeface="Cormorant Garamond"/>
              <a:cs typeface="Cormorant Garamond"/>
              <a:sym typeface="Cormorant Garamon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8"/>
          <p:cNvSpPr/>
          <p:nvPr/>
        </p:nvSpPr>
        <p:spPr>
          <a:xfrm>
            <a:off x="384525" y="1315975"/>
            <a:ext cx="8426400" cy="3445500"/>
          </a:xfrm>
          <a:prstGeom prst="rect">
            <a:avLst/>
          </a:prstGeom>
          <a:solidFill>
            <a:schemeClr val="dk1"/>
          </a:solidFill>
          <a:ln>
            <a:noFill/>
          </a:ln>
          <a:effectLst>
            <a:outerShdw blurRad="614363" dist="504825" dir="9420000" algn="bl" rotWithShape="0">
              <a:srgbClr val="000000">
                <a:alpha val="6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8"/>
          <p:cNvSpPr txBox="1">
            <a:spLocks noGrp="1"/>
          </p:cNvSpPr>
          <p:nvPr>
            <p:ph type="title"/>
          </p:nvPr>
        </p:nvSpPr>
        <p:spPr>
          <a:xfrm>
            <a:off x="713225" y="530584"/>
            <a:ext cx="5768100" cy="528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Husbands</a:t>
            </a:r>
            <a:endParaRPr/>
          </a:p>
        </p:txBody>
      </p:sp>
      <p:grpSp>
        <p:nvGrpSpPr>
          <p:cNvPr id="204" name="Google Shape;204;p28"/>
          <p:cNvGrpSpPr/>
          <p:nvPr/>
        </p:nvGrpSpPr>
        <p:grpSpPr>
          <a:xfrm>
            <a:off x="905375" y="3010251"/>
            <a:ext cx="7472761" cy="142187"/>
            <a:chOff x="508088" y="4738465"/>
            <a:chExt cx="5375700" cy="102300"/>
          </a:xfrm>
        </p:grpSpPr>
        <p:cxnSp>
          <p:nvCxnSpPr>
            <p:cNvPr id="205" name="Google Shape;205;p28"/>
            <p:cNvCxnSpPr/>
            <p:nvPr/>
          </p:nvCxnSpPr>
          <p:spPr>
            <a:xfrm>
              <a:off x="508088" y="4789690"/>
              <a:ext cx="5375700" cy="0"/>
            </a:xfrm>
            <a:prstGeom prst="straightConnector1">
              <a:avLst/>
            </a:prstGeom>
            <a:noFill/>
            <a:ln w="9525" cap="flat" cmpd="sng">
              <a:solidFill>
                <a:schemeClr val="dk2"/>
              </a:solidFill>
              <a:prstDash val="solid"/>
              <a:round/>
              <a:headEnd type="oval" w="med" len="med"/>
              <a:tailEnd type="oval" w="med" len="med"/>
            </a:ln>
          </p:spPr>
        </p:cxnSp>
        <p:sp>
          <p:nvSpPr>
            <p:cNvPr id="206" name="Google Shape;206;p28"/>
            <p:cNvSpPr/>
            <p:nvPr/>
          </p:nvSpPr>
          <p:spPr>
            <a:xfrm>
              <a:off x="1255114" y="4738465"/>
              <a:ext cx="102300" cy="102300"/>
            </a:xfrm>
            <a:prstGeom prst="ellipse">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8"/>
            <p:cNvSpPr/>
            <p:nvPr/>
          </p:nvSpPr>
          <p:spPr>
            <a:xfrm>
              <a:off x="2449227" y="4738465"/>
              <a:ext cx="102300" cy="102300"/>
            </a:xfrm>
            <a:prstGeom prst="ellipse">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8"/>
            <p:cNvSpPr/>
            <p:nvPr/>
          </p:nvSpPr>
          <p:spPr>
            <a:xfrm>
              <a:off x="3808892" y="4738465"/>
              <a:ext cx="102300" cy="102300"/>
            </a:xfrm>
            <a:prstGeom prst="ellipse">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8"/>
            <p:cNvSpPr/>
            <p:nvPr/>
          </p:nvSpPr>
          <p:spPr>
            <a:xfrm>
              <a:off x="4986011" y="4738465"/>
              <a:ext cx="102300" cy="102300"/>
            </a:xfrm>
            <a:prstGeom prst="ellipse">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0" name="Google Shape;210;p28"/>
          <p:cNvSpPr txBox="1"/>
          <p:nvPr/>
        </p:nvSpPr>
        <p:spPr>
          <a:xfrm>
            <a:off x="940345" y="1748357"/>
            <a:ext cx="2139000" cy="5727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a:solidFill>
                  <a:schemeClr val="dk2"/>
                </a:solidFill>
                <a:latin typeface="Lato"/>
                <a:ea typeface="Lato"/>
                <a:cs typeface="Lato"/>
                <a:sym typeface="Lato"/>
              </a:rPr>
              <a:t>Phillip Flanagan</a:t>
            </a:r>
            <a:endParaRPr>
              <a:solidFill>
                <a:schemeClr val="dk2"/>
              </a:solidFill>
              <a:latin typeface="Lato"/>
              <a:ea typeface="Lato"/>
              <a:cs typeface="Lato"/>
              <a:sym typeface="Lato"/>
            </a:endParaRPr>
          </a:p>
          <a:p>
            <a:pPr marL="457200" lvl="0" indent="-317500" algn="l" rtl="0">
              <a:lnSpc>
                <a:spcPct val="90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Owned a carriage making business,</a:t>
            </a:r>
            <a:endParaRPr>
              <a:solidFill>
                <a:schemeClr val="dk2"/>
              </a:solidFill>
              <a:latin typeface="Lato"/>
              <a:ea typeface="Lato"/>
              <a:cs typeface="Lato"/>
              <a:sym typeface="Lato"/>
            </a:endParaRPr>
          </a:p>
          <a:p>
            <a:pPr marL="457200" lvl="0" indent="-317500" algn="l" rtl="0">
              <a:lnSpc>
                <a:spcPct val="90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Deeply in debt </a:t>
            </a:r>
            <a:endParaRPr>
              <a:solidFill>
                <a:schemeClr val="dk2"/>
              </a:solidFill>
              <a:latin typeface="Lato"/>
              <a:ea typeface="Lato"/>
              <a:cs typeface="Lato"/>
              <a:sym typeface="Lato"/>
            </a:endParaRPr>
          </a:p>
        </p:txBody>
      </p:sp>
      <p:sp>
        <p:nvSpPr>
          <p:cNvPr id="211" name="Google Shape;211;p28"/>
          <p:cNvSpPr txBox="1"/>
          <p:nvPr/>
        </p:nvSpPr>
        <p:spPr>
          <a:xfrm>
            <a:off x="4496025" y="1996198"/>
            <a:ext cx="2139000" cy="5727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a:solidFill>
                  <a:schemeClr val="dk2"/>
                </a:solidFill>
                <a:latin typeface="Lato"/>
                <a:ea typeface="Lato"/>
                <a:cs typeface="Lato"/>
                <a:sym typeface="Lato"/>
              </a:rPr>
              <a:t>Robert A. High</a:t>
            </a:r>
            <a:endParaRPr>
              <a:solidFill>
                <a:schemeClr val="dk2"/>
              </a:solidFill>
              <a:latin typeface="Lato"/>
              <a:ea typeface="Lato"/>
              <a:cs typeface="Lato"/>
              <a:sym typeface="Lato"/>
            </a:endParaRPr>
          </a:p>
          <a:p>
            <a:pPr marL="457200" lvl="0" indent="-317500" algn="ctr" rtl="0">
              <a:lnSpc>
                <a:spcPct val="90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Former Member of state legislature</a:t>
            </a:r>
            <a:endParaRPr>
              <a:solidFill>
                <a:schemeClr val="dk2"/>
              </a:solidFill>
              <a:latin typeface="Lato"/>
              <a:ea typeface="Lato"/>
              <a:cs typeface="Lato"/>
              <a:sym typeface="Lato"/>
            </a:endParaRPr>
          </a:p>
          <a:p>
            <a:pPr marL="0" lvl="0" indent="0" algn="ctr" rtl="0">
              <a:spcBef>
                <a:spcPts val="0"/>
              </a:spcBef>
              <a:spcAft>
                <a:spcPts val="0"/>
              </a:spcAft>
              <a:buNone/>
            </a:pPr>
            <a:endParaRPr>
              <a:solidFill>
                <a:schemeClr val="dk2"/>
              </a:solidFill>
              <a:latin typeface="Lato"/>
              <a:ea typeface="Lato"/>
              <a:cs typeface="Lato"/>
              <a:sym typeface="Lato"/>
            </a:endParaRPr>
          </a:p>
        </p:txBody>
      </p:sp>
      <p:sp>
        <p:nvSpPr>
          <p:cNvPr id="212" name="Google Shape;212;p28"/>
          <p:cNvSpPr txBox="1"/>
          <p:nvPr/>
        </p:nvSpPr>
        <p:spPr>
          <a:xfrm>
            <a:off x="2579700" y="3884807"/>
            <a:ext cx="2139000" cy="5727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a:solidFill>
                  <a:schemeClr val="dk2"/>
                </a:solidFill>
                <a:latin typeface="Lato"/>
                <a:ea typeface="Lato"/>
                <a:cs typeface="Lato"/>
                <a:sym typeface="Lato"/>
              </a:rPr>
              <a:t>Alexander Jeffries</a:t>
            </a:r>
            <a:endParaRPr>
              <a:solidFill>
                <a:schemeClr val="dk2"/>
              </a:solidFill>
              <a:latin typeface="Lato"/>
              <a:ea typeface="Lato"/>
              <a:cs typeface="Lato"/>
              <a:sym typeface="Lato"/>
            </a:endParaRPr>
          </a:p>
          <a:p>
            <a:pPr marL="457200" lvl="0" indent="-317500" algn="ctr" rtl="0">
              <a:lnSpc>
                <a:spcPct val="90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Plantation Owner</a:t>
            </a:r>
            <a:endParaRPr>
              <a:solidFill>
                <a:schemeClr val="dk2"/>
              </a:solidFill>
              <a:latin typeface="Lato"/>
              <a:ea typeface="Lato"/>
              <a:cs typeface="Lato"/>
              <a:sym typeface="Lato"/>
            </a:endParaRPr>
          </a:p>
          <a:p>
            <a:pPr marL="0" lvl="0" indent="0" algn="l" rtl="0">
              <a:lnSpc>
                <a:spcPct val="90000"/>
              </a:lnSpc>
              <a:spcBef>
                <a:spcPts val="0"/>
              </a:spcBef>
              <a:spcAft>
                <a:spcPts val="0"/>
              </a:spcAft>
              <a:buNone/>
            </a:pPr>
            <a:endParaRPr>
              <a:solidFill>
                <a:schemeClr val="dk2"/>
              </a:solidFill>
              <a:latin typeface="Lato"/>
              <a:ea typeface="Lato"/>
              <a:cs typeface="Lato"/>
              <a:sym typeface="Lato"/>
            </a:endParaRPr>
          </a:p>
        </p:txBody>
      </p:sp>
      <p:sp>
        <p:nvSpPr>
          <p:cNvPr id="213" name="Google Shape;213;p28"/>
          <p:cNvSpPr txBox="1"/>
          <p:nvPr/>
        </p:nvSpPr>
        <p:spPr>
          <a:xfrm>
            <a:off x="6109675" y="3884807"/>
            <a:ext cx="2139000" cy="5727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a:solidFill>
                  <a:schemeClr val="dk2"/>
                </a:solidFill>
                <a:latin typeface="Lato"/>
                <a:ea typeface="Lato"/>
                <a:cs typeface="Lato"/>
                <a:sym typeface="Lato"/>
              </a:rPr>
              <a:t>Absalom Brown</a:t>
            </a:r>
            <a:endParaRPr>
              <a:solidFill>
                <a:schemeClr val="dk2"/>
              </a:solidFill>
              <a:latin typeface="Lato"/>
              <a:ea typeface="Lato"/>
              <a:cs typeface="Lato"/>
              <a:sym typeface="Lato"/>
            </a:endParaRPr>
          </a:p>
          <a:p>
            <a:pPr marL="457200" lvl="0" indent="-311150" algn="ctr" rtl="0">
              <a:lnSpc>
                <a:spcPct val="90000"/>
              </a:lnSpc>
              <a:spcBef>
                <a:spcPts val="0"/>
              </a:spcBef>
              <a:spcAft>
                <a:spcPts val="0"/>
              </a:spcAft>
              <a:buClr>
                <a:schemeClr val="dk2"/>
              </a:buClr>
              <a:buSzPts val="1300"/>
              <a:buFont typeface="Lato"/>
              <a:buChar char="●"/>
            </a:pPr>
            <a:r>
              <a:rPr lang="en" sz="1300">
                <a:solidFill>
                  <a:schemeClr val="dk2"/>
                </a:solidFill>
                <a:latin typeface="Lato"/>
                <a:ea typeface="Lato"/>
                <a:cs typeface="Lato"/>
                <a:sym typeface="Lato"/>
              </a:rPr>
              <a:t>New Market Merchant </a:t>
            </a:r>
            <a:endParaRPr sz="1300">
              <a:solidFill>
                <a:schemeClr val="dk2"/>
              </a:solidFill>
              <a:latin typeface="Lato"/>
              <a:ea typeface="Lato"/>
              <a:cs typeface="Lato"/>
              <a:sym typeface="Lato"/>
            </a:endParaRPr>
          </a:p>
          <a:p>
            <a:pPr marL="457200" lvl="0" indent="-311150" algn="ctr" rtl="0">
              <a:lnSpc>
                <a:spcPct val="90000"/>
              </a:lnSpc>
              <a:spcBef>
                <a:spcPts val="0"/>
              </a:spcBef>
              <a:spcAft>
                <a:spcPts val="0"/>
              </a:spcAft>
              <a:buClr>
                <a:schemeClr val="dk2"/>
              </a:buClr>
              <a:buSzPts val="1300"/>
              <a:buFont typeface="Lato"/>
              <a:buChar char="●"/>
            </a:pPr>
            <a:r>
              <a:rPr lang="en" sz="1300">
                <a:solidFill>
                  <a:schemeClr val="dk2"/>
                </a:solidFill>
                <a:latin typeface="Lato"/>
                <a:ea typeface="Lato"/>
                <a:cs typeface="Lato"/>
                <a:sym typeface="Lato"/>
              </a:rPr>
              <a:t>Built the Cabin</a:t>
            </a:r>
            <a:endParaRPr sz="1300">
              <a:solidFill>
                <a:schemeClr val="dk2"/>
              </a:solidFill>
              <a:latin typeface="Lato"/>
              <a:ea typeface="Lato"/>
              <a:cs typeface="Lato"/>
              <a:sym typeface="Lato"/>
            </a:endParaRPr>
          </a:p>
        </p:txBody>
      </p:sp>
      <p:sp>
        <p:nvSpPr>
          <p:cNvPr id="214" name="Google Shape;214;p28"/>
          <p:cNvSpPr txBox="1"/>
          <p:nvPr/>
        </p:nvSpPr>
        <p:spPr>
          <a:xfrm>
            <a:off x="1168345" y="1351809"/>
            <a:ext cx="1683000" cy="2553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sz="2000">
                <a:solidFill>
                  <a:schemeClr val="dk2"/>
                </a:solidFill>
                <a:latin typeface="Cormorant Garamond Medium"/>
                <a:ea typeface="Cormorant Garamond Medium"/>
                <a:cs typeface="Cormorant Garamond Medium"/>
                <a:sym typeface="Cormorant Garamond Medium"/>
              </a:rPr>
              <a:t>Husband 2</a:t>
            </a:r>
            <a:endParaRPr sz="2000">
              <a:solidFill>
                <a:schemeClr val="dk2"/>
              </a:solidFill>
              <a:latin typeface="Cormorant Garamond Medium"/>
              <a:ea typeface="Cormorant Garamond Medium"/>
              <a:cs typeface="Cormorant Garamond Medium"/>
              <a:sym typeface="Cormorant Garamond Medium"/>
            </a:endParaRPr>
          </a:p>
        </p:txBody>
      </p:sp>
      <p:sp>
        <p:nvSpPr>
          <p:cNvPr id="215" name="Google Shape;215;p28"/>
          <p:cNvSpPr txBox="1"/>
          <p:nvPr/>
        </p:nvSpPr>
        <p:spPr>
          <a:xfrm>
            <a:off x="2802448" y="3521779"/>
            <a:ext cx="1683000" cy="2553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sz="2000">
                <a:solidFill>
                  <a:schemeClr val="dk2"/>
                </a:solidFill>
                <a:latin typeface="Cormorant Garamond Medium"/>
                <a:ea typeface="Cormorant Garamond Medium"/>
                <a:cs typeface="Cormorant Garamond Medium"/>
                <a:sym typeface="Cormorant Garamond Medium"/>
              </a:rPr>
              <a:t>Husband 3</a:t>
            </a:r>
            <a:endParaRPr sz="2000">
              <a:solidFill>
                <a:schemeClr val="dk2"/>
              </a:solidFill>
              <a:latin typeface="Cormorant Garamond Medium"/>
              <a:ea typeface="Cormorant Garamond Medium"/>
              <a:cs typeface="Cormorant Garamond Medium"/>
              <a:sym typeface="Cormorant Garamond Medium"/>
            </a:endParaRPr>
          </a:p>
        </p:txBody>
      </p:sp>
      <p:sp>
        <p:nvSpPr>
          <p:cNvPr id="216" name="Google Shape;216;p28"/>
          <p:cNvSpPr txBox="1"/>
          <p:nvPr/>
        </p:nvSpPr>
        <p:spPr>
          <a:xfrm>
            <a:off x="6305275" y="3522849"/>
            <a:ext cx="1683000" cy="2553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sz="2000">
                <a:solidFill>
                  <a:schemeClr val="dk2"/>
                </a:solidFill>
                <a:latin typeface="Cormorant Garamond Medium"/>
                <a:ea typeface="Cormorant Garamond Medium"/>
                <a:cs typeface="Cormorant Garamond Medium"/>
                <a:sym typeface="Cormorant Garamond Medium"/>
              </a:rPr>
              <a:t>Husband 5</a:t>
            </a:r>
            <a:endParaRPr sz="2000">
              <a:solidFill>
                <a:schemeClr val="dk2"/>
              </a:solidFill>
              <a:latin typeface="Cormorant Garamond Medium"/>
              <a:ea typeface="Cormorant Garamond Medium"/>
              <a:cs typeface="Cormorant Garamond Medium"/>
              <a:sym typeface="Cormorant Garamond Medium"/>
            </a:endParaRPr>
          </a:p>
        </p:txBody>
      </p:sp>
      <p:sp>
        <p:nvSpPr>
          <p:cNvPr id="217" name="Google Shape;217;p28"/>
          <p:cNvSpPr txBox="1"/>
          <p:nvPr/>
        </p:nvSpPr>
        <p:spPr>
          <a:xfrm>
            <a:off x="4752250" y="1607097"/>
            <a:ext cx="1683000" cy="2553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sz="2000">
                <a:solidFill>
                  <a:schemeClr val="dk2"/>
                </a:solidFill>
                <a:latin typeface="Cormorant Garamond Medium"/>
                <a:ea typeface="Cormorant Garamond Medium"/>
                <a:cs typeface="Cormorant Garamond Medium"/>
                <a:sym typeface="Cormorant Garamond Medium"/>
              </a:rPr>
              <a:t>Husband 4</a:t>
            </a:r>
            <a:endParaRPr sz="2000">
              <a:solidFill>
                <a:schemeClr val="dk2"/>
              </a:solidFill>
              <a:latin typeface="Cormorant Garamond Medium"/>
              <a:ea typeface="Cormorant Garamond Medium"/>
              <a:cs typeface="Cormorant Garamond Medium"/>
              <a:sym typeface="Cormorant Garamond Medium"/>
            </a:endParaRPr>
          </a:p>
        </p:txBody>
      </p:sp>
      <p:cxnSp>
        <p:nvCxnSpPr>
          <p:cNvPr id="218" name="Google Shape;218;p28"/>
          <p:cNvCxnSpPr>
            <a:stCxn id="207" idx="4"/>
          </p:cNvCxnSpPr>
          <p:nvPr/>
        </p:nvCxnSpPr>
        <p:spPr>
          <a:xfrm>
            <a:off x="3674856" y="3152438"/>
            <a:ext cx="0" cy="329700"/>
          </a:xfrm>
          <a:prstGeom prst="straightConnector1">
            <a:avLst/>
          </a:prstGeom>
          <a:noFill/>
          <a:ln w="9525" cap="flat" cmpd="sng">
            <a:solidFill>
              <a:schemeClr val="dk2"/>
            </a:solidFill>
            <a:prstDash val="solid"/>
            <a:round/>
            <a:headEnd type="none" w="med" len="med"/>
            <a:tailEnd type="none" w="med" len="med"/>
          </a:ln>
        </p:spPr>
      </p:cxnSp>
      <p:cxnSp>
        <p:nvCxnSpPr>
          <p:cNvPr id="219" name="Google Shape;219;p28"/>
          <p:cNvCxnSpPr/>
          <p:nvPr/>
        </p:nvCxnSpPr>
        <p:spPr>
          <a:xfrm>
            <a:off x="2009839" y="2688636"/>
            <a:ext cx="0" cy="329700"/>
          </a:xfrm>
          <a:prstGeom prst="straightConnector1">
            <a:avLst/>
          </a:prstGeom>
          <a:noFill/>
          <a:ln w="9525" cap="flat" cmpd="sng">
            <a:solidFill>
              <a:schemeClr val="dk2"/>
            </a:solidFill>
            <a:prstDash val="solid"/>
            <a:round/>
            <a:headEnd type="none" w="med" len="med"/>
            <a:tailEnd type="none" w="med" len="med"/>
          </a:ln>
        </p:spPr>
      </p:cxnSp>
      <p:cxnSp>
        <p:nvCxnSpPr>
          <p:cNvPr id="220" name="Google Shape;220;p28"/>
          <p:cNvCxnSpPr/>
          <p:nvPr/>
        </p:nvCxnSpPr>
        <p:spPr>
          <a:xfrm>
            <a:off x="5565523" y="2702692"/>
            <a:ext cx="0" cy="329700"/>
          </a:xfrm>
          <a:prstGeom prst="straightConnector1">
            <a:avLst/>
          </a:prstGeom>
          <a:noFill/>
          <a:ln w="9525" cap="flat" cmpd="sng">
            <a:solidFill>
              <a:schemeClr val="dk2"/>
            </a:solidFill>
            <a:prstDash val="solid"/>
            <a:round/>
            <a:headEnd type="none" w="med" len="med"/>
            <a:tailEnd type="none" w="med" len="med"/>
          </a:ln>
        </p:spPr>
      </p:cxnSp>
      <p:cxnSp>
        <p:nvCxnSpPr>
          <p:cNvPr id="221" name="Google Shape;221;p28"/>
          <p:cNvCxnSpPr/>
          <p:nvPr/>
        </p:nvCxnSpPr>
        <p:spPr>
          <a:xfrm>
            <a:off x="7199820" y="3135775"/>
            <a:ext cx="0" cy="329700"/>
          </a:xfrm>
          <a:prstGeom prst="straightConnector1">
            <a:avLst/>
          </a:prstGeom>
          <a:noFill/>
          <a:ln w="9525" cap="flat" cmpd="sng">
            <a:solidFill>
              <a:schemeClr val="dk2"/>
            </a:solidFill>
            <a:prstDash val="solid"/>
            <a:round/>
            <a:headEnd type="none" w="med" len="med"/>
            <a:tailEnd type="none" w="med" len="med"/>
          </a:ln>
        </p:spPr>
      </p:cxnSp>
      <p:cxnSp>
        <p:nvCxnSpPr>
          <p:cNvPr id="222" name="Google Shape;222;p28"/>
          <p:cNvCxnSpPr/>
          <p:nvPr/>
        </p:nvCxnSpPr>
        <p:spPr>
          <a:xfrm>
            <a:off x="-114500" y="4826437"/>
            <a:ext cx="9864300" cy="26400"/>
          </a:xfrm>
          <a:prstGeom prst="straightConnector1">
            <a:avLst/>
          </a:prstGeom>
          <a:noFill/>
          <a:ln w="9525" cap="flat" cmpd="sng">
            <a:solidFill>
              <a:schemeClr val="dk2"/>
            </a:solidFill>
            <a:prstDash val="solid"/>
            <a:round/>
            <a:headEnd type="none" w="med" len="med"/>
            <a:tailEnd type="none" w="med" len="med"/>
          </a:ln>
        </p:spPr>
      </p:cxnSp>
      <p:cxnSp>
        <p:nvCxnSpPr>
          <p:cNvPr id="223" name="Google Shape;223;p28"/>
          <p:cNvCxnSpPr/>
          <p:nvPr/>
        </p:nvCxnSpPr>
        <p:spPr>
          <a:xfrm>
            <a:off x="-190700" y="4934800"/>
            <a:ext cx="9864300" cy="26400"/>
          </a:xfrm>
          <a:prstGeom prst="straightConnector1">
            <a:avLst/>
          </a:prstGeom>
          <a:noFill/>
          <a:ln w="28575" cap="flat" cmpd="sng">
            <a:solidFill>
              <a:schemeClr val="dk2"/>
            </a:solidFill>
            <a:prstDash val="solid"/>
            <a:round/>
            <a:headEnd type="none" w="med" len="med"/>
            <a:tailEnd type="none" w="med" len="med"/>
          </a:ln>
        </p:spPr>
      </p:cxnSp>
      <p:cxnSp>
        <p:nvCxnSpPr>
          <p:cNvPr id="224" name="Google Shape;224;p28"/>
          <p:cNvCxnSpPr/>
          <p:nvPr/>
        </p:nvCxnSpPr>
        <p:spPr>
          <a:xfrm>
            <a:off x="1111614" y="3079698"/>
            <a:ext cx="0" cy="329700"/>
          </a:xfrm>
          <a:prstGeom prst="straightConnector1">
            <a:avLst/>
          </a:prstGeom>
          <a:noFill/>
          <a:ln w="9525" cap="flat" cmpd="sng">
            <a:solidFill>
              <a:schemeClr val="dk2"/>
            </a:solidFill>
            <a:prstDash val="solid"/>
            <a:round/>
            <a:headEnd type="none" w="med" len="med"/>
            <a:tailEnd type="none" w="med" len="med"/>
          </a:ln>
        </p:spPr>
      </p:cxnSp>
      <p:cxnSp>
        <p:nvCxnSpPr>
          <p:cNvPr id="225" name="Google Shape;225;p28"/>
          <p:cNvCxnSpPr/>
          <p:nvPr/>
        </p:nvCxnSpPr>
        <p:spPr>
          <a:xfrm>
            <a:off x="8150089" y="2750011"/>
            <a:ext cx="0" cy="329700"/>
          </a:xfrm>
          <a:prstGeom prst="straightConnector1">
            <a:avLst/>
          </a:prstGeom>
          <a:noFill/>
          <a:ln w="9525" cap="flat" cmpd="sng">
            <a:solidFill>
              <a:schemeClr val="dk2"/>
            </a:solidFill>
            <a:prstDash val="solid"/>
            <a:round/>
            <a:headEnd type="none" w="med" len="med"/>
            <a:tailEnd type="none" w="med" len="med"/>
          </a:ln>
        </p:spPr>
      </p:cxnSp>
      <p:sp>
        <p:nvSpPr>
          <p:cNvPr id="226" name="Google Shape;226;p28"/>
          <p:cNvSpPr txBox="1"/>
          <p:nvPr/>
        </p:nvSpPr>
        <p:spPr>
          <a:xfrm>
            <a:off x="270120" y="3465484"/>
            <a:ext cx="1683000" cy="2553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sz="2000">
                <a:solidFill>
                  <a:schemeClr val="dk2"/>
                </a:solidFill>
                <a:latin typeface="Cormorant Garamond Medium"/>
                <a:ea typeface="Cormorant Garamond Medium"/>
                <a:cs typeface="Cormorant Garamond Medium"/>
                <a:sym typeface="Cormorant Garamond Medium"/>
              </a:rPr>
              <a:t>Husband 1</a:t>
            </a:r>
            <a:endParaRPr sz="2000">
              <a:solidFill>
                <a:schemeClr val="dk2"/>
              </a:solidFill>
              <a:latin typeface="Cormorant Garamond Medium"/>
              <a:ea typeface="Cormorant Garamond Medium"/>
              <a:cs typeface="Cormorant Garamond Medium"/>
              <a:sym typeface="Cormorant Garamond Medium"/>
            </a:endParaRPr>
          </a:p>
        </p:txBody>
      </p:sp>
      <p:sp>
        <p:nvSpPr>
          <p:cNvPr id="227" name="Google Shape;227;p28"/>
          <p:cNvSpPr txBox="1"/>
          <p:nvPr/>
        </p:nvSpPr>
        <p:spPr>
          <a:xfrm>
            <a:off x="7308595" y="1689609"/>
            <a:ext cx="1683000" cy="2553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sz="2000">
                <a:solidFill>
                  <a:schemeClr val="dk2"/>
                </a:solidFill>
                <a:latin typeface="Cormorant Garamond Medium"/>
                <a:ea typeface="Cormorant Garamond Medium"/>
                <a:cs typeface="Cormorant Garamond Medium"/>
                <a:sym typeface="Cormorant Garamond Medium"/>
              </a:rPr>
              <a:t>Husband 6 </a:t>
            </a:r>
            <a:endParaRPr sz="2000">
              <a:solidFill>
                <a:schemeClr val="dk2"/>
              </a:solidFill>
              <a:latin typeface="Cormorant Garamond Medium"/>
              <a:ea typeface="Cormorant Garamond Medium"/>
              <a:cs typeface="Cormorant Garamond Medium"/>
              <a:sym typeface="Cormorant Garamond Medium"/>
            </a:endParaRPr>
          </a:p>
        </p:txBody>
      </p:sp>
      <p:sp>
        <p:nvSpPr>
          <p:cNvPr id="228" name="Google Shape;228;p28"/>
          <p:cNvSpPr txBox="1"/>
          <p:nvPr/>
        </p:nvSpPr>
        <p:spPr>
          <a:xfrm>
            <a:off x="7127925" y="2061100"/>
            <a:ext cx="1863600" cy="5727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a:solidFill>
                  <a:schemeClr val="dk2"/>
                </a:solidFill>
                <a:latin typeface="Lato"/>
                <a:ea typeface="Lato"/>
                <a:cs typeface="Lato"/>
                <a:sym typeface="Lato"/>
              </a:rPr>
              <a:t>Willis Routt</a:t>
            </a:r>
            <a:endParaRPr>
              <a:solidFill>
                <a:schemeClr val="dk2"/>
              </a:solidFill>
              <a:latin typeface="Lato"/>
              <a:ea typeface="Lato"/>
              <a:cs typeface="Lato"/>
              <a:sym typeface="Lato"/>
            </a:endParaRPr>
          </a:p>
          <a:p>
            <a:pPr marL="457200" lvl="0" indent="-317500" algn="ctr" rtl="0">
              <a:lnSpc>
                <a:spcPct val="90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Unknown occupation</a:t>
            </a:r>
            <a:endParaRPr>
              <a:solidFill>
                <a:schemeClr val="dk2"/>
              </a:solidFill>
              <a:latin typeface="Lato"/>
              <a:ea typeface="Lato"/>
              <a:cs typeface="Lato"/>
              <a:sym typeface="Lato"/>
            </a:endParaRPr>
          </a:p>
        </p:txBody>
      </p:sp>
      <p:sp>
        <p:nvSpPr>
          <p:cNvPr id="229" name="Google Shape;229;p28"/>
          <p:cNvSpPr txBox="1"/>
          <p:nvPr/>
        </p:nvSpPr>
        <p:spPr>
          <a:xfrm>
            <a:off x="323225" y="3831563"/>
            <a:ext cx="1576800" cy="5727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
                <a:solidFill>
                  <a:schemeClr val="dk2"/>
                </a:solidFill>
                <a:latin typeface="Lato"/>
                <a:ea typeface="Lato"/>
                <a:cs typeface="Lato"/>
                <a:sym typeface="Lato"/>
              </a:rPr>
              <a:t>Samuel Gibbons</a:t>
            </a:r>
            <a:endParaRPr>
              <a:solidFill>
                <a:schemeClr val="dk2"/>
              </a:solidFill>
              <a:latin typeface="Lato"/>
              <a:ea typeface="Lato"/>
              <a:cs typeface="Lato"/>
              <a:sym typeface="Lato"/>
            </a:endParaRPr>
          </a:p>
          <a:p>
            <a:pPr marL="457200" lvl="0" indent="-317500" algn="ctr" rtl="0">
              <a:lnSpc>
                <a:spcPct val="90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Reverend </a:t>
            </a:r>
            <a:endParaRPr>
              <a:solidFill>
                <a:schemeClr val="dk2"/>
              </a:solidFill>
              <a:latin typeface="Lato"/>
              <a:ea typeface="Lato"/>
              <a:cs typeface="Lato"/>
              <a:sym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9"/>
          <p:cNvSpPr txBox="1"/>
          <p:nvPr/>
        </p:nvSpPr>
        <p:spPr>
          <a:xfrm>
            <a:off x="761150" y="1576025"/>
            <a:ext cx="1752900" cy="21471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Samuel Gibbons </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Phillip Flanagan </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Alexander Jefferies </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Robert A. High </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Abslom Brown </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Willis Routt </a:t>
            </a:r>
            <a:endParaRPr sz="1500">
              <a:solidFill>
                <a:schemeClr val="dk2"/>
              </a:solidFill>
              <a:latin typeface="Cormorant Garamond SemiBold"/>
              <a:ea typeface="Cormorant Garamond SemiBold"/>
              <a:cs typeface="Cormorant Garamond SemiBold"/>
              <a:sym typeface="Cormorant Garamond SemiBold"/>
            </a:endParaRPr>
          </a:p>
        </p:txBody>
      </p:sp>
      <p:sp>
        <p:nvSpPr>
          <p:cNvPr id="235" name="Google Shape;235;p29"/>
          <p:cNvSpPr txBox="1"/>
          <p:nvPr/>
        </p:nvSpPr>
        <p:spPr>
          <a:xfrm>
            <a:off x="3056125" y="1576025"/>
            <a:ext cx="1822200" cy="21471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*1812</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October 1831</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November 6, 1833</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May 1839</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March 16th, 1846</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1848</a:t>
            </a:r>
            <a:endParaRPr sz="1500">
              <a:solidFill>
                <a:schemeClr val="dk2"/>
              </a:solidFill>
              <a:latin typeface="Cormorant Garamond SemiBold"/>
              <a:ea typeface="Cormorant Garamond SemiBold"/>
              <a:cs typeface="Cormorant Garamond SemiBold"/>
              <a:sym typeface="Cormorant Garamond SemiBold"/>
            </a:endParaRPr>
          </a:p>
        </p:txBody>
      </p:sp>
      <p:sp>
        <p:nvSpPr>
          <p:cNvPr id="236" name="Google Shape;236;p29"/>
          <p:cNvSpPr txBox="1"/>
          <p:nvPr/>
        </p:nvSpPr>
        <p:spPr>
          <a:xfrm>
            <a:off x="5570200" y="1695275"/>
            <a:ext cx="1649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Lato"/>
              <a:ea typeface="Lato"/>
              <a:cs typeface="Lato"/>
              <a:sym typeface="Lato"/>
            </a:endParaRPr>
          </a:p>
        </p:txBody>
      </p:sp>
      <p:sp>
        <p:nvSpPr>
          <p:cNvPr id="237" name="Google Shape;237;p29"/>
          <p:cNvSpPr txBox="1"/>
          <p:nvPr/>
        </p:nvSpPr>
        <p:spPr>
          <a:xfrm>
            <a:off x="5293400" y="1576025"/>
            <a:ext cx="1822200" cy="21471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*1820</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1832</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1838</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February 16, 1841</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1847</a:t>
            </a:r>
            <a:endParaRPr sz="1500">
              <a:solidFill>
                <a:schemeClr val="dk2"/>
              </a:solidFill>
              <a:latin typeface="Cormorant Garamond SemiBold"/>
              <a:ea typeface="Cormorant Garamond SemiBold"/>
              <a:cs typeface="Cormorant Garamond SemiBold"/>
              <a:sym typeface="Cormorant Garamond SemiBold"/>
            </a:endParaRPr>
          </a:p>
          <a:p>
            <a:pPr marL="0" lvl="0" indent="0" algn="l" rtl="0">
              <a:lnSpc>
                <a:spcPct val="150000"/>
              </a:lnSpc>
              <a:spcBef>
                <a:spcPts val="0"/>
              </a:spcBef>
              <a:spcAft>
                <a:spcPts val="0"/>
              </a:spcAft>
              <a:buNone/>
            </a:pPr>
            <a:r>
              <a:rPr lang="en" sz="1500">
                <a:solidFill>
                  <a:schemeClr val="dk2"/>
                </a:solidFill>
                <a:latin typeface="Cormorant Garamond SemiBold"/>
                <a:ea typeface="Cormorant Garamond SemiBold"/>
                <a:cs typeface="Cormorant Garamond SemiBold"/>
                <a:sym typeface="Cormorant Garamond SemiBold"/>
              </a:rPr>
              <a:t>1851</a:t>
            </a:r>
            <a:endParaRPr sz="1500">
              <a:solidFill>
                <a:schemeClr val="dk2"/>
              </a:solidFill>
              <a:latin typeface="Cormorant Garamond SemiBold"/>
              <a:ea typeface="Cormorant Garamond SemiBold"/>
              <a:cs typeface="Cormorant Garamond SemiBold"/>
              <a:sym typeface="Cormorant Garamond SemiBold"/>
            </a:endParaRPr>
          </a:p>
        </p:txBody>
      </p:sp>
      <p:sp>
        <p:nvSpPr>
          <p:cNvPr id="238" name="Google Shape;238;p29"/>
          <p:cNvSpPr txBox="1"/>
          <p:nvPr/>
        </p:nvSpPr>
        <p:spPr>
          <a:xfrm>
            <a:off x="6446700" y="1576025"/>
            <a:ext cx="2179800" cy="1031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solidFill>
                  <a:schemeClr val="dk2"/>
                </a:solidFill>
                <a:latin typeface="Lato"/>
                <a:ea typeface="Lato"/>
                <a:cs typeface="Lato"/>
                <a:sym typeface="Lato"/>
              </a:rPr>
              <a:t>*This information is estimated  based upon the age of Elizabeth at the time of the marriage and the 18 years of marriage prior to his death </a:t>
            </a:r>
            <a:endParaRPr sz="1100">
              <a:solidFill>
                <a:schemeClr val="dk2"/>
              </a:solidFill>
              <a:latin typeface="Lato"/>
              <a:ea typeface="Lato"/>
              <a:cs typeface="Lato"/>
              <a:sym typeface="Lato"/>
            </a:endParaRPr>
          </a:p>
        </p:txBody>
      </p:sp>
      <p:sp>
        <p:nvSpPr>
          <p:cNvPr id="239" name="Google Shape;239;p29"/>
          <p:cNvSpPr txBox="1"/>
          <p:nvPr/>
        </p:nvSpPr>
        <p:spPr>
          <a:xfrm>
            <a:off x="674100" y="772700"/>
            <a:ext cx="7795800" cy="446400"/>
          </a:xfrm>
          <a:prstGeom prst="rect">
            <a:avLst/>
          </a:prstGeom>
          <a:solidFill>
            <a:srgbClr val="191818">
              <a:alpha val="70220"/>
            </a:srgb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700" b="1">
                <a:solidFill>
                  <a:schemeClr val="dk2"/>
                </a:solidFill>
                <a:latin typeface="Times New Roman"/>
                <a:ea typeface="Times New Roman"/>
                <a:cs typeface="Times New Roman"/>
                <a:sym typeface="Times New Roman"/>
              </a:rPr>
              <a:t>HUSBAND			MARRIAGE DATE	DEATH DATE</a:t>
            </a:r>
            <a:endParaRPr b="1">
              <a:solidFill>
                <a:schemeClr val="dk2"/>
              </a:solidFill>
              <a:latin typeface="Times New Roman"/>
              <a:ea typeface="Times New Roman"/>
              <a:cs typeface="Times New Roman"/>
              <a:sym typeface="Times New Roman"/>
            </a:endParaRPr>
          </a:p>
        </p:txBody>
      </p:sp>
      <p:sp>
        <p:nvSpPr>
          <p:cNvPr id="240" name="Google Shape;240;p29"/>
          <p:cNvSpPr/>
          <p:nvPr/>
        </p:nvSpPr>
        <p:spPr>
          <a:xfrm>
            <a:off x="2548675" y="1568425"/>
            <a:ext cx="2329800" cy="2098800"/>
          </a:xfrm>
          <a:prstGeom prst="rect">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4"/>
        <p:cNvGrpSpPr/>
        <p:nvPr/>
      </p:nvGrpSpPr>
      <p:grpSpPr>
        <a:xfrm>
          <a:off x="0" y="0"/>
          <a:ext cx="0" cy="0"/>
          <a:chOff x="0" y="0"/>
          <a:chExt cx="0" cy="0"/>
        </a:xfrm>
      </p:grpSpPr>
      <p:sp>
        <p:nvSpPr>
          <p:cNvPr id="245" name="Google Shape;245;p30"/>
          <p:cNvSpPr txBox="1">
            <a:spLocks noGrp="1"/>
          </p:cNvSpPr>
          <p:nvPr>
            <p:ph type="title"/>
          </p:nvPr>
        </p:nvSpPr>
        <p:spPr>
          <a:xfrm>
            <a:off x="713225" y="357600"/>
            <a:ext cx="7371000" cy="528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Causes of Deaths, Post Mortem Factors</a:t>
            </a:r>
            <a:endParaRPr>
              <a:solidFill>
                <a:schemeClr val="dk2"/>
              </a:solidFill>
            </a:endParaRPr>
          </a:p>
        </p:txBody>
      </p:sp>
      <p:sp>
        <p:nvSpPr>
          <p:cNvPr id="246" name="Google Shape;246;p30"/>
          <p:cNvSpPr txBox="1">
            <a:spLocks noGrp="1"/>
          </p:cNvSpPr>
          <p:nvPr>
            <p:ph type="body" idx="1"/>
          </p:nvPr>
        </p:nvSpPr>
        <p:spPr>
          <a:xfrm>
            <a:off x="626225" y="886200"/>
            <a:ext cx="7545000" cy="3255300"/>
          </a:xfrm>
          <a:prstGeom prst="rect">
            <a:avLst/>
          </a:prstGeom>
        </p:spPr>
        <p:txBody>
          <a:bodyPr spcFirstLastPara="1" wrap="square" lIns="91425" tIns="91425" rIns="91425" bIns="91425" anchor="t" anchorCtr="0">
            <a:noAutofit/>
          </a:bodyPr>
          <a:lstStyle/>
          <a:p>
            <a:pPr marL="457200" lvl="0" indent="-314325" algn="l" rtl="0">
              <a:spcBef>
                <a:spcPts val="0"/>
              </a:spcBef>
              <a:spcAft>
                <a:spcPts val="0"/>
              </a:spcAft>
              <a:buSzPts val="1350"/>
              <a:buFont typeface="Times New Roman"/>
              <a:buChar char="❖"/>
            </a:pPr>
            <a:r>
              <a:rPr lang="en" sz="1350">
                <a:latin typeface="Times New Roman"/>
                <a:ea typeface="Times New Roman"/>
                <a:cs typeface="Times New Roman"/>
                <a:sym typeface="Times New Roman"/>
              </a:rPr>
              <a:t>Reverend Gibbons, lasted approximately 18 years after marriage but bore no children. His death was attributed  to “Black Tongue”. This  ailment caused severe swelling of his face and tongue.</a:t>
            </a:r>
            <a:endParaRPr sz="1350">
              <a:latin typeface="Times New Roman"/>
              <a:ea typeface="Times New Roman"/>
              <a:cs typeface="Times New Roman"/>
              <a:sym typeface="Times New Roman"/>
            </a:endParaRPr>
          </a:p>
          <a:p>
            <a:pPr marL="457200" lvl="0" indent="-314325" algn="l" rtl="0">
              <a:spcBef>
                <a:spcPts val="0"/>
              </a:spcBef>
              <a:spcAft>
                <a:spcPts val="0"/>
              </a:spcAft>
              <a:buSzPts val="1350"/>
              <a:buFont typeface="Times New Roman"/>
              <a:buChar char="❖"/>
            </a:pPr>
            <a:r>
              <a:rPr lang="en" sz="1350">
                <a:latin typeface="Times New Roman"/>
                <a:ea typeface="Times New Roman"/>
                <a:cs typeface="Times New Roman"/>
                <a:sym typeface="Times New Roman"/>
              </a:rPr>
              <a:t>The second marriage lasted approximately 5 months. Philip Flanagan was a posh young man who owned a carriage business in Huntsville and dressed as though he was wealthy however, he was privately deeply in debt. He died of unknown causes. </a:t>
            </a:r>
            <a:endParaRPr sz="1350">
              <a:latin typeface="Times New Roman"/>
              <a:ea typeface="Times New Roman"/>
              <a:cs typeface="Times New Roman"/>
              <a:sym typeface="Times New Roman"/>
            </a:endParaRPr>
          </a:p>
          <a:p>
            <a:pPr marL="457200" lvl="0" indent="-314325" algn="l" rtl="0">
              <a:spcBef>
                <a:spcPts val="0"/>
              </a:spcBef>
              <a:spcAft>
                <a:spcPts val="0"/>
              </a:spcAft>
              <a:buSzPts val="1350"/>
              <a:buFont typeface="Times New Roman"/>
              <a:buChar char="❖"/>
            </a:pPr>
            <a:r>
              <a:rPr lang="en" sz="1350">
                <a:latin typeface="Times New Roman"/>
                <a:ea typeface="Times New Roman"/>
                <a:cs typeface="Times New Roman"/>
                <a:sym typeface="Times New Roman"/>
              </a:rPr>
              <a:t>The third marriage to Adam Jefferies bore two children one boy and one girl. Their daughter, Mary Elizabeth Jefferies, died young at seven years old and was buried outside of the home. The marriage lasted approximately 5 years before Jefferies was found dead. His body so swollen upon discovery that it was buried the same day that he died, near his daughter. </a:t>
            </a:r>
            <a:endParaRPr sz="1350">
              <a:latin typeface="Times New Roman"/>
              <a:ea typeface="Times New Roman"/>
              <a:cs typeface="Times New Roman"/>
              <a:sym typeface="Times New Roman"/>
            </a:endParaRPr>
          </a:p>
          <a:p>
            <a:pPr marL="457200" lvl="0" indent="-314325" algn="l" rtl="0">
              <a:spcBef>
                <a:spcPts val="0"/>
              </a:spcBef>
              <a:spcAft>
                <a:spcPts val="0"/>
              </a:spcAft>
              <a:buSzPts val="1350"/>
              <a:buFont typeface="Times New Roman"/>
              <a:buChar char="❖"/>
            </a:pPr>
            <a:r>
              <a:rPr lang="en" sz="1350">
                <a:latin typeface="Times New Roman"/>
                <a:ea typeface="Times New Roman"/>
                <a:cs typeface="Times New Roman"/>
                <a:sym typeface="Times New Roman"/>
              </a:rPr>
              <a:t>The fourth husband was Robert A. High. He travelled much during their three years of marriage, leaving Mrs. Routt home alone often before he died suddenly in 1841 of an unrecorded cause.</a:t>
            </a:r>
            <a:endParaRPr sz="1350">
              <a:latin typeface="Times New Roman"/>
              <a:ea typeface="Times New Roman"/>
              <a:cs typeface="Times New Roman"/>
              <a:sym typeface="Times New Roman"/>
            </a:endParaRPr>
          </a:p>
          <a:p>
            <a:pPr marL="457200" lvl="0" indent="-314325" algn="l" rtl="0">
              <a:spcBef>
                <a:spcPts val="0"/>
              </a:spcBef>
              <a:spcAft>
                <a:spcPts val="0"/>
              </a:spcAft>
              <a:buSzPts val="1350"/>
              <a:buFont typeface="Times New Roman"/>
              <a:buChar char="❖"/>
            </a:pPr>
            <a:r>
              <a:rPr lang="en" sz="1350">
                <a:latin typeface="Times New Roman"/>
                <a:ea typeface="Times New Roman"/>
                <a:cs typeface="Times New Roman"/>
                <a:sym typeface="Times New Roman"/>
              </a:rPr>
              <a:t>The fifth marriage to Absalom Brown lasted approximately a year, just enough time for Brown to build the family a grand and lavish home. Quickly after the completion of the home though, Brown died suddenly. His body was allegedly so swollen following his death that he was buried that night in the darkness by Mrs. Routt and several of her slaves. </a:t>
            </a:r>
            <a:endParaRPr sz="1350">
              <a:latin typeface="Times New Roman"/>
              <a:ea typeface="Times New Roman"/>
              <a:cs typeface="Times New Roman"/>
              <a:sym typeface="Times New Roman"/>
            </a:endParaRPr>
          </a:p>
          <a:p>
            <a:pPr marL="457200" lvl="0" indent="-314325" algn="l" rtl="0">
              <a:spcBef>
                <a:spcPts val="0"/>
              </a:spcBef>
              <a:spcAft>
                <a:spcPts val="0"/>
              </a:spcAft>
              <a:buSzPts val="1350"/>
              <a:buFont typeface="Times New Roman"/>
              <a:buChar char="❖"/>
            </a:pPr>
            <a:r>
              <a:rPr lang="en" sz="1350">
                <a:latin typeface="Times New Roman"/>
                <a:ea typeface="Times New Roman"/>
                <a:cs typeface="Times New Roman"/>
                <a:sym typeface="Times New Roman"/>
              </a:rPr>
              <a:t>The sixth and final husband of Mrs. Routt was Mr. Willis Routt. Very little is known about Willis Routt, only that he wed Elizabeth in 1848 and died of unknown causes similar to that of Elizabeth’s previous husbands shortly after marrying the widow.  </a:t>
            </a:r>
            <a:endParaRPr sz="1350">
              <a:latin typeface="Times New Roman"/>
              <a:ea typeface="Times New Roman"/>
              <a:cs typeface="Times New Roman"/>
              <a:sym typeface="Times New Roman"/>
            </a:endParaRPr>
          </a:p>
          <a:p>
            <a:pPr marL="0" lvl="0" indent="0" algn="l" rtl="0">
              <a:spcBef>
                <a:spcPts val="1600"/>
              </a:spcBef>
              <a:spcAft>
                <a:spcPts val="1600"/>
              </a:spcAft>
              <a:buNone/>
            </a:pPr>
            <a:endParaRPr sz="1350">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1"/>
          <p:cNvSpPr txBox="1">
            <a:spLocks noGrp="1"/>
          </p:cNvSpPr>
          <p:nvPr>
            <p:ph type="title"/>
          </p:nvPr>
        </p:nvSpPr>
        <p:spPr>
          <a:xfrm>
            <a:off x="701700" y="519025"/>
            <a:ext cx="4469700" cy="528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300"/>
              <a:t>The Historic Haunted </a:t>
            </a:r>
            <a:endParaRPr sz="2300"/>
          </a:p>
          <a:p>
            <a:pPr marL="0" lvl="0" indent="0" algn="l" rtl="0">
              <a:spcBef>
                <a:spcPts val="0"/>
              </a:spcBef>
              <a:spcAft>
                <a:spcPts val="0"/>
              </a:spcAft>
              <a:buNone/>
            </a:pPr>
            <a:r>
              <a:rPr lang="en" sz="2300"/>
              <a:t>Home in Hazel Green</a:t>
            </a:r>
            <a:endParaRPr sz="2300"/>
          </a:p>
        </p:txBody>
      </p:sp>
      <p:sp>
        <p:nvSpPr>
          <p:cNvPr id="252" name="Google Shape;252;p31"/>
          <p:cNvSpPr txBox="1"/>
          <p:nvPr/>
        </p:nvSpPr>
        <p:spPr>
          <a:xfrm>
            <a:off x="554550" y="1264500"/>
            <a:ext cx="4865700" cy="3417000"/>
          </a:xfrm>
          <a:prstGeom prst="rect">
            <a:avLst/>
          </a:prstGeom>
          <a:noFill/>
          <a:ln>
            <a:noFill/>
          </a:ln>
        </p:spPr>
        <p:txBody>
          <a:bodyPr spcFirstLastPara="1" wrap="square" lIns="91425" tIns="91425" rIns="91425" bIns="91425" anchor="t" anchorCtr="0">
            <a:spAutoFit/>
          </a:bodyPr>
          <a:lstStyle/>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Alexander Jeffries started the plantation before meeting Elizabeth. Jeffries cleared the property and built a log house with four rooms.</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Elizabeth took over the plantation after Jeffries’s death. </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The construction of the mansion started after Elizabeth got married to her 5th husband. </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This mansion consisted of 4 large rooms on both the first and second floors, two staircases, and a front hall. </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Elizabeth held many gatherings in this mansion.</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She later sold the mansion to Levi Donaldson in 1855.</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The graveyard of Jeffries and her daughter stayed at the mansion.</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Times New Roman"/>
              <a:buChar char="●"/>
            </a:pPr>
            <a:r>
              <a:rPr lang="en" sz="1500">
                <a:latin typeface="Times New Roman"/>
                <a:ea typeface="Times New Roman"/>
                <a:cs typeface="Times New Roman"/>
                <a:sym typeface="Times New Roman"/>
              </a:rPr>
              <a:t>The mansion was later burned down by an arsonist in 1968.</a:t>
            </a:r>
            <a:endParaRPr sz="1500">
              <a:latin typeface="Times New Roman"/>
              <a:ea typeface="Times New Roman"/>
              <a:cs typeface="Times New Roman"/>
              <a:sym typeface="Times New Roman"/>
            </a:endParaRPr>
          </a:p>
        </p:txBody>
      </p:sp>
      <p:pic>
        <p:nvPicPr>
          <p:cNvPr id="253" name="Google Shape;253;p31"/>
          <p:cNvPicPr preferRelativeResize="0"/>
          <p:nvPr/>
        </p:nvPicPr>
        <p:blipFill rotWithShape="1">
          <a:blip r:embed="rId3">
            <a:alphaModFix/>
          </a:blip>
          <a:srcRect l="47168" t="39327" r="31804" b="15885"/>
          <a:stretch/>
        </p:blipFill>
        <p:spPr>
          <a:xfrm>
            <a:off x="5420300" y="572150"/>
            <a:ext cx="3035376" cy="2933825"/>
          </a:xfrm>
          <a:prstGeom prst="rect">
            <a:avLst/>
          </a:prstGeom>
          <a:noFill/>
          <a:ln>
            <a:noFill/>
          </a:ln>
        </p:spPr>
      </p:pic>
      <p:sp>
        <p:nvSpPr>
          <p:cNvPr id="254" name="Google Shape;254;p31"/>
          <p:cNvSpPr/>
          <p:nvPr/>
        </p:nvSpPr>
        <p:spPr>
          <a:xfrm>
            <a:off x="5420300" y="2767800"/>
            <a:ext cx="818700" cy="738300"/>
          </a:xfrm>
          <a:prstGeom prst="rtTriangle">
            <a:avLst/>
          </a:prstGeom>
          <a:solidFill>
            <a:schemeClr val="dk2"/>
          </a:solidFill>
          <a:ln w="9525" cap="flat" cmpd="sng">
            <a:solidFill>
              <a:srgbClr val="A3793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31"/>
          <p:cNvSpPr/>
          <p:nvPr/>
        </p:nvSpPr>
        <p:spPr>
          <a:xfrm rot="10800000">
            <a:off x="7636975" y="572150"/>
            <a:ext cx="818700" cy="738300"/>
          </a:xfrm>
          <a:prstGeom prst="rtTriangle">
            <a:avLst/>
          </a:prstGeom>
          <a:solidFill>
            <a:schemeClr val="dk2"/>
          </a:solidFill>
          <a:ln w="9525" cap="flat" cmpd="sng">
            <a:solidFill>
              <a:srgbClr val="A3793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2"/>
          <p:cNvSpPr txBox="1"/>
          <p:nvPr/>
        </p:nvSpPr>
        <p:spPr>
          <a:xfrm>
            <a:off x="680425" y="1741400"/>
            <a:ext cx="7749900" cy="1908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dk2"/>
                </a:solidFill>
                <a:latin typeface="Lato"/>
                <a:ea typeface="Lato"/>
                <a:cs typeface="Lato"/>
                <a:sym typeface="Lato"/>
              </a:rPr>
              <a:t>The rumor mill ran rampant following the suspicious death of Elizabeth Routt’s fifth  husband Absolom Brown when he was buried in the dark. However, it had already been a brewing thought of the community for many years prior to Brown, beginning with the death of Jefferies for which his children blamed Elizabeth. </a:t>
            </a:r>
            <a:endParaRPr>
              <a:solidFill>
                <a:schemeClr val="dk2"/>
              </a:solidFill>
              <a:latin typeface="Lato"/>
              <a:ea typeface="Lato"/>
              <a:cs typeface="Lato"/>
              <a:sym typeface="Lato"/>
            </a:endParaRPr>
          </a:p>
          <a:p>
            <a:pPr marL="0" lvl="0" indent="0" algn="l" rtl="0">
              <a:spcBef>
                <a:spcPts val="0"/>
              </a:spcBef>
              <a:spcAft>
                <a:spcPts val="0"/>
              </a:spcAft>
              <a:buNone/>
            </a:pPr>
            <a:r>
              <a:rPr lang="en">
                <a:solidFill>
                  <a:schemeClr val="dk2"/>
                </a:solidFill>
                <a:latin typeface="Lato"/>
                <a:ea typeface="Lato"/>
                <a:cs typeface="Lato"/>
                <a:sym typeface="Lato"/>
              </a:rPr>
              <a:t>Other less impactful rumours circulated as well, one such rumor was that Mrs. Routt throughout her marriages kept a hat rack by the door to the home with hats from each of her previous husbands. Another rumor was that in which the conflicts with Abner Tate stemmed from her refusal to marry him. </a:t>
            </a:r>
            <a:endParaRPr>
              <a:solidFill>
                <a:schemeClr val="dk2"/>
              </a:solidFill>
              <a:latin typeface="Lato"/>
              <a:ea typeface="Lato"/>
              <a:cs typeface="Lato"/>
              <a:sym typeface="Lato"/>
            </a:endParaRPr>
          </a:p>
        </p:txBody>
      </p:sp>
      <p:sp>
        <p:nvSpPr>
          <p:cNvPr id="261" name="Google Shape;261;p32"/>
          <p:cNvSpPr txBox="1"/>
          <p:nvPr/>
        </p:nvSpPr>
        <p:spPr>
          <a:xfrm>
            <a:off x="484375" y="253725"/>
            <a:ext cx="5893200" cy="538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300" b="1">
                <a:solidFill>
                  <a:schemeClr val="dk2"/>
                </a:solidFill>
                <a:latin typeface="Cormorant Garamond"/>
                <a:ea typeface="Cormorant Garamond"/>
                <a:cs typeface="Cormorant Garamond"/>
                <a:sym typeface="Cormorant Garamond"/>
              </a:rPr>
              <a:t>The Rumors Surrounding Elizabeth Routt</a:t>
            </a:r>
            <a:endParaRPr sz="2300" b="1">
              <a:solidFill>
                <a:schemeClr val="dk2"/>
              </a:solidFill>
              <a:latin typeface="Cormorant Garamond"/>
              <a:ea typeface="Cormorant Garamond"/>
              <a:cs typeface="Cormorant Garamond"/>
              <a:sym typeface="Cormorant Garamond"/>
            </a:endParaRPr>
          </a:p>
        </p:txBody>
      </p:sp>
    </p:spTree>
  </p:cSld>
  <p:clrMapOvr>
    <a:masterClrMapping/>
  </p:clrMapOvr>
</p:sld>
</file>

<file path=ppt/theme/theme1.xml><?xml version="1.0" encoding="utf-8"?>
<a:theme xmlns:a="http://schemas.openxmlformats.org/drawingml/2006/main" name="New Year Goals by Slidesgo">
  <a:themeElements>
    <a:clrScheme name="Simple Light">
      <a:dk1>
        <a:srgbClr val="191818"/>
      </a:dk1>
      <a:lt1>
        <a:srgbClr val="EEEDEE"/>
      </a:lt1>
      <a:dk2>
        <a:srgbClr val="D1A868"/>
      </a:dk2>
      <a:lt2>
        <a:srgbClr val="C7C0B5"/>
      </a:lt2>
      <a:accent1>
        <a:srgbClr val="B9B5AA"/>
      </a:accent1>
      <a:accent2>
        <a:srgbClr val="84827B"/>
      </a:accent2>
      <a:accent3>
        <a:srgbClr val="EBE4E0"/>
      </a:accent3>
      <a:accent4>
        <a:srgbClr val="FFFFFF"/>
      </a:accent4>
      <a:accent5>
        <a:srgbClr val="FFFFFF"/>
      </a:accent5>
      <a:accent6>
        <a:srgbClr val="FFFFFF"/>
      </a:accent6>
      <a:hlink>
        <a:srgbClr val="25252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1521</Words>
  <Application>Microsoft Office PowerPoint</Application>
  <PresentationFormat>On-screen Show (16:9)</PresentationFormat>
  <Paragraphs>110</Paragraphs>
  <Slides>14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Cormorant Garamond</vt:lpstr>
      <vt:lpstr>Lato</vt:lpstr>
      <vt:lpstr>Times New Roman</vt:lpstr>
      <vt:lpstr>Cormorant Garamond Medium</vt:lpstr>
      <vt:lpstr>Cormorant Garamond SemiBold</vt:lpstr>
      <vt:lpstr>Arial</vt:lpstr>
      <vt:lpstr>New Year Goals by Slidesgo</vt:lpstr>
      <vt:lpstr>Elizabeth Dale-Gibbons-Flanagan- Jeffries-High-Brown-Routt </vt:lpstr>
      <vt:lpstr>Introduction</vt:lpstr>
      <vt:lpstr>Upbringing:</vt:lpstr>
      <vt:lpstr>PowerPoint Presentation</vt:lpstr>
      <vt:lpstr>The Husbands</vt:lpstr>
      <vt:lpstr>PowerPoint Presentation</vt:lpstr>
      <vt:lpstr>Causes of Deaths, Post Mortem Factors</vt:lpstr>
      <vt:lpstr>The Historic Haunted  Home in Hazel Green</vt:lpstr>
      <vt:lpstr>PowerPoint Presentation</vt:lpstr>
      <vt:lpstr>Facts</vt:lpstr>
      <vt:lpstr>THE TRIAL OF ABNER TATE</vt:lpstr>
      <vt:lpstr>Documents Concerning Elizabeth Routt</vt:lpstr>
      <vt:lpstr>Quote From Tate On Record:</vt:lpstr>
      <vt:lpstr>The Conclusion of Elizabeth Routt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Elizabeth Dale-Gibbons-Flanagan- Jeffries-High-Brown-Routt </dc:title>
  <dc:creator>Susan Friedman</dc:creator>
  <cp:lastModifiedBy>Shaggy Trapolino</cp:lastModifiedBy>
  <cp:revision>1</cp:revision>
  <dcterms:modified xsi:type="dcterms:W3CDTF">2022-11-10T02:17:13Z</dcterms:modified>
</cp:coreProperties>
</file>