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notesMasterIdLst>
    <p:notesMasterId r:id="rId11"/>
  </p:notesMasterIdLst>
  <p:sldIdLst>
    <p:sldId id="267" r:id="rId5"/>
    <p:sldId id="268" r:id="rId6"/>
    <p:sldId id="269" r:id="rId7"/>
    <p:sldId id="271" r:id="rId8"/>
    <p:sldId id="272" r:id="rId9"/>
    <p:sldId id="270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AD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1649A5-F3C7-CA24-72DF-0306BA82C05F}" v="11" dt="2022-10-04T20:28:24.212"/>
    <p1510:client id="{D174206A-B4B8-48E5-B3BF-61203857CD01}" v="77" dt="2022-10-05T00:26:44.9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EA0533-A760-432F-87BD-515264C2976F}" type="datetimeFigureOut">
              <a:rPr lang="en-US" smtClean="0"/>
              <a:t>11/7/2022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6F2B-1084-40BA-9F0A-B1F6847335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076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5F0045C-9C5D-4237-8D86-673F5CDEB9EE}" type="datetime1">
              <a:rPr lang="en-US" smtClean="0"/>
              <a:t>11/7/2022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7B8F-408A-4799-8025-D8E6A24772E6}" type="datetime1">
              <a:rPr lang="en-US" smtClean="0"/>
              <a:t>11/7/2022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DB780-22E9-4312-A599-46A93874FF08}" type="datetime1">
              <a:rPr lang="en-US" smtClean="0"/>
              <a:t>11/7/2022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14403-9862-4182-8204-7E0A97B81197}" type="datetime1">
              <a:rPr lang="en-US" smtClean="0"/>
              <a:t>11/7/2022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0C17E77-2DAA-4CB5-A4E8-D837BAC7CF0D}" type="datetime1">
              <a:rPr lang="en-US" smtClean="0"/>
              <a:t>11/7/2022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73D21-3DB0-4757-A0C3-9BF1531E10F7}" type="datetime1">
              <a:rPr lang="en-US" smtClean="0"/>
              <a:t>11/7/2022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93D1C-D964-4E47-86BA-BB7378BAB4BB}" type="datetime1">
              <a:rPr lang="en-US" smtClean="0"/>
              <a:t>11/7/2022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79A4F-B37D-4491-8B8B-837EBDB6A2F5}" type="datetime1">
              <a:rPr lang="en-US" smtClean="0"/>
              <a:t>11/7/2022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B2006-E458-484A-ACB8-9903F9ACB1A6}" type="datetime1">
              <a:rPr lang="en-US" smtClean="0"/>
              <a:t>11/7/2022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5048988D-49FE-46D4-B507-CE81D11841F0}" type="datetime1">
              <a:rPr lang="en-US" smtClean="0"/>
              <a:t>11/7/2022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C3AD5F3C-E7D1-47CF-9B56-98BA1F779CE1}" type="datetime1">
              <a:rPr lang="en-US" smtClean="0"/>
              <a:t>11/7/2022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0113EB9-F8D2-4880-8A7F-2DBB73160BFC}" type="datetime1">
              <a:rPr lang="en-US" smtClean="0"/>
              <a:t>11/7/2022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415DEDD7-7B31-4EF1-B7C7-5AEE3208CC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1" y="0"/>
            <a:ext cx="1219199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6A1A43-B750-4259-AA02-68777493B1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4003" y="954923"/>
            <a:ext cx="5875694" cy="4504620"/>
          </a:xfrm>
        </p:spPr>
        <p:txBody>
          <a:bodyPr>
            <a:normAutofit/>
          </a:bodyPr>
          <a:lstStyle/>
          <a:p>
            <a:r>
              <a:rPr lang="en-US" sz="4600"/>
              <a:t>Dallas Manufacturing Company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F61DBF-2C3F-4F06-BAE0-5C6A7317D5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158" y="5572664"/>
            <a:ext cx="5877385" cy="84180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Matt Abrams &amp; </a:t>
            </a:r>
          </a:p>
          <a:p>
            <a:r>
              <a:rPr lang="en-US" dirty="0">
                <a:solidFill>
                  <a:schemeClr val="bg2"/>
                </a:solidFill>
              </a:rPr>
              <a:t>Aaron Blankenship</a:t>
            </a: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3242CC7A-3D6E-47A4-B9D1-860978459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66174" y="0"/>
            <a:ext cx="5282519" cy="6858000"/>
          </a:xfrm>
          <a:custGeom>
            <a:avLst/>
            <a:gdLst>
              <a:gd name="connsiteX0" fmla="*/ 189795 w 5282519"/>
              <a:gd name="connsiteY0" fmla="*/ 0 h 6858000"/>
              <a:gd name="connsiteX1" fmla="*/ 5282519 w 5282519"/>
              <a:gd name="connsiteY1" fmla="*/ 0 h 6858000"/>
              <a:gd name="connsiteX2" fmla="*/ 5282519 w 5282519"/>
              <a:gd name="connsiteY2" fmla="*/ 6858000 h 6858000"/>
              <a:gd name="connsiteX3" fmla="*/ 189795 w 5282519"/>
              <a:gd name="connsiteY3" fmla="*/ 6858000 h 6858000"/>
              <a:gd name="connsiteX4" fmla="*/ 184756 w 5282519"/>
              <a:gd name="connsiteY4" fmla="*/ 6791325 h 6858000"/>
              <a:gd name="connsiteX5" fmla="*/ 176358 w 5282519"/>
              <a:gd name="connsiteY5" fmla="*/ 6735762 h 6858000"/>
              <a:gd name="connsiteX6" fmla="*/ 166281 w 5282519"/>
              <a:gd name="connsiteY6" fmla="*/ 6683375 h 6858000"/>
              <a:gd name="connsiteX7" fmla="*/ 149485 w 5282519"/>
              <a:gd name="connsiteY7" fmla="*/ 6640512 h 6858000"/>
              <a:gd name="connsiteX8" fmla="*/ 132689 w 5282519"/>
              <a:gd name="connsiteY8" fmla="*/ 6597650 h 6858000"/>
              <a:gd name="connsiteX9" fmla="*/ 112534 w 5282519"/>
              <a:gd name="connsiteY9" fmla="*/ 6561137 h 6858000"/>
              <a:gd name="connsiteX10" fmla="*/ 92379 w 5282519"/>
              <a:gd name="connsiteY10" fmla="*/ 6523037 h 6858000"/>
              <a:gd name="connsiteX11" fmla="*/ 73903 w 5282519"/>
              <a:gd name="connsiteY11" fmla="*/ 6488112 h 6858000"/>
              <a:gd name="connsiteX12" fmla="*/ 55427 w 5282519"/>
              <a:gd name="connsiteY12" fmla="*/ 6448425 h 6858000"/>
              <a:gd name="connsiteX13" fmla="*/ 38632 w 5282519"/>
              <a:gd name="connsiteY13" fmla="*/ 6407150 h 6858000"/>
              <a:gd name="connsiteX14" fmla="*/ 23515 w 5282519"/>
              <a:gd name="connsiteY14" fmla="*/ 6361112 h 6858000"/>
              <a:gd name="connsiteX15" fmla="*/ 11758 w 5282519"/>
              <a:gd name="connsiteY15" fmla="*/ 6311900 h 6858000"/>
              <a:gd name="connsiteX16" fmla="*/ 3359 w 5282519"/>
              <a:gd name="connsiteY16" fmla="*/ 6251575 h 6858000"/>
              <a:gd name="connsiteX17" fmla="*/ 0 w 5282519"/>
              <a:gd name="connsiteY17" fmla="*/ 6183312 h 6858000"/>
              <a:gd name="connsiteX18" fmla="*/ 3359 w 5282519"/>
              <a:gd name="connsiteY18" fmla="*/ 6113462 h 6858000"/>
              <a:gd name="connsiteX19" fmla="*/ 11758 w 5282519"/>
              <a:gd name="connsiteY19" fmla="*/ 6056312 h 6858000"/>
              <a:gd name="connsiteX20" fmla="*/ 23515 w 5282519"/>
              <a:gd name="connsiteY20" fmla="*/ 6003925 h 6858000"/>
              <a:gd name="connsiteX21" fmla="*/ 38632 w 5282519"/>
              <a:gd name="connsiteY21" fmla="*/ 5956300 h 6858000"/>
              <a:gd name="connsiteX22" fmla="*/ 55427 w 5282519"/>
              <a:gd name="connsiteY22" fmla="*/ 5915025 h 6858000"/>
              <a:gd name="connsiteX23" fmla="*/ 75583 w 5282519"/>
              <a:gd name="connsiteY23" fmla="*/ 5876925 h 6858000"/>
              <a:gd name="connsiteX24" fmla="*/ 95738 w 5282519"/>
              <a:gd name="connsiteY24" fmla="*/ 5840412 h 6858000"/>
              <a:gd name="connsiteX25" fmla="*/ 115893 w 5282519"/>
              <a:gd name="connsiteY25" fmla="*/ 5802312 h 6858000"/>
              <a:gd name="connsiteX26" fmla="*/ 134368 w 5282519"/>
              <a:gd name="connsiteY26" fmla="*/ 5762625 h 6858000"/>
              <a:gd name="connsiteX27" fmla="*/ 152844 w 5282519"/>
              <a:gd name="connsiteY27" fmla="*/ 5721350 h 6858000"/>
              <a:gd name="connsiteX28" fmla="*/ 167960 w 5282519"/>
              <a:gd name="connsiteY28" fmla="*/ 5675312 h 6858000"/>
              <a:gd name="connsiteX29" fmla="*/ 178038 w 5282519"/>
              <a:gd name="connsiteY29" fmla="*/ 5622925 h 6858000"/>
              <a:gd name="connsiteX30" fmla="*/ 188115 w 5282519"/>
              <a:gd name="connsiteY30" fmla="*/ 5562600 h 6858000"/>
              <a:gd name="connsiteX31" fmla="*/ 189795 w 5282519"/>
              <a:gd name="connsiteY31" fmla="*/ 5494337 h 6858000"/>
              <a:gd name="connsiteX32" fmla="*/ 188115 w 5282519"/>
              <a:gd name="connsiteY32" fmla="*/ 5426075 h 6858000"/>
              <a:gd name="connsiteX33" fmla="*/ 178038 w 5282519"/>
              <a:gd name="connsiteY33" fmla="*/ 5365750 h 6858000"/>
              <a:gd name="connsiteX34" fmla="*/ 167960 w 5282519"/>
              <a:gd name="connsiteY34" fmla="*/ 5313362 h 6858000"/>
              <a:gd name="connsiteX35" fmla="*/ 152844 w 5282519"/>
              <a:gd name="connsiteY35" fmla="*/ 5268912 h 6858000"/>
              <a:gd name="connsiteX36" fmla="*/ 134368 w 5282519"/>
              <a:gd name="connsiteY36" fmla="*/ 5226050 h 6858000"/>
              <a:gd name="connsiteX37" fmla="*/ 115893 w 5282519"/>
              <a:gd name="connsiteY37" fmla="*/ 5186362 h 6858000"/>
              <a:gd name="connsiteX38" fmla="*/ 95738 w 5282519"/>
              <a:gd name="connsiteY38" fmla="*/ 5149850 h 6858000"/>
              <a:gd name="connsiteX39" fmla="*/ 75583 w 5282519"/>
              <a:gd name="connsiteY39" fmla="*/ 5114925 h 6858000"/>
              <a:gd name="connsiteX40" fmla="*/ 55427 w 5282519"/>
              <a:gd name="connsiteY40" fmla="*/ 5075237 h 6858000"/>
              <a:gd name="connsiteX41" fmla="*/ 38632 w 5282519"/>
              <a:gd name="connsiteY41" fmla="*/ 5033962 h 6858000"/>
              <a:gd name="connsiteX42" fmla="*/ 23515 w 5282519"/>
              <a:gd name="connsiteY42" fmla="*/ 4987925 h 6858000"/>
              <a:gd name="connsiteX43" fmla="*/ 11758 w 5282519"/>
              <a:gd name="connsiteY43" fmla="*/ 4935537 h 6858000"/>
              <a:gd name="connsiteX44" fmla="*/ 3359 w 5282519"/>
              <a:gd name="connsiteY44" fmla="*/ 4875212 h 6858000"/>
              <a:gd name="connsiteX45" fmla="*/ 0 w 5282519"/>
              <a:gd name="connsiteY45" fmla="*/ 4806950 h 6858000"/>
              <a:gd name="connsiteX46" fmla="*/ 3359 w 5282519"/>
              <a:gd name="connsiteY46" fmla="*/ 4738687 h 6858000"/>
              <a:gd name="connsiteX47" fmla="*/ 11758 w 5282519"/>
              <a:gd name="connsiteY47" fmla="*/ 4678362 h 6858000"/>
              <a:gd name="connsiteX48" fmla="*/ 23515 w 5282519"/>
              <a:gd name="connsiteY48" fmla="*/ 4625975 h 6858000"/>
              <a:gd name="connsiteX49" fmla="*/ 38632 w 5282519"/>
              <a:gd name="connsiteY49" fmla="*/ 4579937 h 6858000"/>
              <a:gd name="connsiteX50" fmla="*/ 55427 w 5282519"/>
              <a:gd name="connsiteY50" fmla="*/ 4537075 h 6858000"/>
              <a:gd name="connsiteX51" fmla="*/ 75583 w 5282519"/>
              <a:gd name="connsiteY51" fmla="*/ 4498975 h 6858000"/>
              <a:gd name="connsiteX52" fmla="*/ 115893 w 5282519"/>
              <a:gd name="connsiteY52" fmla="*/ 4424362 h 6858000"/>
              <a:gd name="connsiteX53" fmla="*/ 134368 w 5282519"/>
              <a:gd name="connsiteY53" fmla="*/ 4386262 h 6858000"/>
              <a:gd name="connsiteX54" fmla="*/ 152844 w 5282519"/>
              <a:gd name="connsiteY54" fmla="*/ 4343400 h 6858000"/>
              <a:gd name="connsiteX55" fmla="*/ 167960 w 5282519"/>
              <a:gd name="connsiteY55" fmla="*/ 4297362 h 6858000"/>
              <a:gd name="connsiteX56" fmla="*/ 178038 w 5282519"/>
              <a:gd name="connsiteY56" fmla="*/ 4244975 h 6858000"/>
              <a:gd name="connsiteX57" fmla="*/ 188115 w 5282519"/>
              <a:gd name="connsiteY57" fmla="*/ 4186237 h 6858000"/>
              <a:gd name="connsiteX58" fmla="*/ 189795 w 5282519"/>
              <a:gd name="connsiteY58" fmla="*/ 4116387 h 6858000"/>
              <a:gd name="connsiteX59" fmla="*/ 188115 w 5282519"/>
              <a:gd name="connsiteY59" fmla="*/ 4048125 h 6858000"/>
              <a:gd name="connsiteX60" fmla="*/ 178038 w 5282519"/>
              <a:gd name="connsiteY60" fmla="*/ 3987800 h 6858000"/>
              <a:gd name="connsiteX61" fmla="*/ 167960 w 5282519"/>
              <a:gd name="connsiteY61" fmla="*/ 3935412 h 6858000"/>
              <a:gd name="connsiteX62" fmla="*/ 152844 w 5282519"/>
              <a:gd name="connsiteY62" fmla="*/ 3890962 h 6858000"/>
              <a:gd name="connsiteX63" fmla="*/ 134368 w 5282519"/>
              <a:gd name="connsiteY63" fmla="*/ 3848100 h 6858000"/>
              <a:gd name="connsiteX64" fmla="*/ 115893 w 5282519"/>
              <a:gd name="connsiteY64" fmla="*/ 3811587 h 6858000"/>
              <a:gd name="connsiteX65" fmla="*/ 75583 w 5282519"/>
              <a:gd name="connsiteY65" fmla="*/ 3736975 h 6858000"/>
              <a:gd name="connsiteX66" fmla="*/ 55427 w 5282519"/>
              <a:gd name="connsiteY66" fmla="*/ 3697287 h 6858000"/>
              <a:gd name="connsiteX67" fmla="*/ 38632 w 5282519"/>
              <a:gd name="connsiteY67" fmla="*/ 3656012 h 6858000"/>
              <a:gd name="connsiteX68" fmla="*/ 23515 w 5282519"/>
              <a:gd name="connsiteY68" fmla="*/ 3609975 h 6858000"/>
              <a:gd name="connsiteX69" fmla="*/ 11758 w 5282519"/>
              <a:gd name="connsiteY69" fmla="*/ 3557587 h 6858000"/>
              <a:gd name="connsiteX70" fmla="*/ 3359 w 5282519"/>
              <a:gd name="connsiteY70" fmla="*/ 3497262 h 6858000"/>
              <a:gd name="connsiteX71" fmla="*/ 0 w 5282519"/>
              <a:gd name="connsiteY71" fmla="*/ 3427412 h 6858000"/>
              <a:gd name="connsiteX72" fmla="*/ 3359 w 5282519"/>
              <a:gd name="connsiteY72" fmla="*/ 3360737 h 6858000"/>
              <a:gd name="connsiteX73" fmla="*/ 11758 w 5282519"/>
              <a:gd name="connsiteY73" fmla="*/ 3300412 h 6858000"/>
              <a:gd name="connsiteX74" fmla="*/ 23515 w 5282519"/>
              <a:gd name="connsiteY74" fmla="*/ 3248025 h 6858000"/>
              <a:gd name="connsiteX75" fmla="*/ 38632 w 5282519"/>
              <a:gd name="connsiteY75" fmla="*/ 3201987 h 6858000"/>
              <a:gd name="connsiteX76" fmla="*/ 55427 w 5282519"/>
              <a:gd name="connsiteY76" fmla="*/ 3160712 h 6858000"/>
              <a:gd name="connsiteX77" fmla="*/ 75583 w 5282519"/>
              <a:gd name="connsiteY77" fmla="*/ 3121025 h 6858000"/>
              <a:gd name="connsiteX78" fmla="*/ 95738 w 5282519"/>
              <a:gd name="connsiteY78" fmla="*/ 3084512 h 6858000"/>
              <a:gd name="connsiteX79" fmla="*/ 115893 w 5282519"/>
              <a:gd name="connsiteY79" fmla="*/ 3046412 h 6858000"/>
              <a:gd name="connsiteX80" fmla="*/ 134368 w 5282519"/>
              <a:gd name="connsiteY80" fmla="*/ 3009900 h 6858000"/>
              <a:gd name="connsiteX81" fmla="*/ 152844 w 5282519"/>
              <a:gd name="connsiteY81" fmla="*/ 2967037 h 6858000"/>
              <a:gd name="connsiteX82" fmla="*/ 167960 w 5282519"/>
              <a:gd name="connsiteY82" fmla="*/ 2922587 h 6858000"/>
              <a:gd name="connsiteX83" fmla="*/ 178038 w 5282519"/>
              <a:gd name="connsiteY83" fmla="*/ 2868612 h 6858000"/>
              <a:gd name="connsiteX84" fmla="*/ 188115 w 5282519"/>
              <a:gd name="connsiteY84" fmla="*/ 2809875 h 6858000"/>
              <a:gd name="connsiteX85" fmla="*/ 189795 w 5282519"/>
              <a:gd name="connsiteY85" fmla="*/ 2741612 h 6858000"/>
              <a:gd name="connsiteX86" fmla="*/ 188115 w 5282519"/>
              <a:gd name="connsiteY86" fmla="*/ 2671762 h 6858000"/>
              <a:gd name="connsiteX87" fmla="*/ 178038 w 5282519"/>
              <a:gd name="connsiteY87" fmla="*/ 2613025 h 6858000"/>
              <a:gd name="connsiteX88" fmla="*/ 167960 w 5282519"/>
              <a:gd name="connsiteY88" fmla="*/ 2560637 h 6858000"/>
              <a:gd name="connsiteX89" fmla="*/ 152844 w 5282519"/>
              <a:gd name="connsiteY89" fmla="*/ 2513012 h 6858000"/>
              <a:gd name="connsiteX90" fmla="*/ 134368 w 5282519"/>
              <a:gd name="connsiteY90" fmla="*/ 2471737 h 6858000"/>
              <a:gd name="connsiteX91" fmla="*/ 115893 w 5282519"/>
              <a:gd name="connsiteY91" fmla="*/ 2433637 h 6858000"/>
              <a:gd name="connsiteX92" fmla="*/ 95738 w 5282519"/>
              <a:gd name="connsiteY92" fmla="*/ 2395537 h 6858000"/>
              <a:gd name="connsiteX93" fmla="*/ 75583 w 5282519"/>
              <a:gd name="connsiteY93" fmla="*/ 2359025 h 6858000"/>
              <a:gd name="connsiteX94" fmla="*/ 55427 w 5282519"/>
              <a:gd name="connsiteY94" fmla="*/ 2319337 h 6858000"/>
              <a:gd name="connsiteX95" fmla="*/ 38632 w 5282519"/>
              <a:gd name="connsiteY95" fmla="*/ 2278062 h 6858000"/>
              <a:gd name="connsiteX96" fmla="*/ 23515 w 5282519"/>
              <a:gd name="connsiteY96" fmla="*/ 2232025 h 6858000"/>
              <a:gd name="connsiteX97" fmla="*/ 11758 w 5282519"/>
              <a:gd name="connsiteY97" fmla="*/ 2179637 h 6858000"/>
              <a:gd name="connsiteX98" fmla="*/ 3359 w 5282519"/>
              <a:gd name="connsiteY98" fmla="*/ 2119312 h 6858000"/>
              <a:gd name="connsiteX99" fmla="*/ 0 w 5282519"/>
              <a:gd name="connsiteY99" fmla="*/ 2051050 h 6858000"/>
              <a:gd name="connsiteX100" fmla="*/ 3359 w 5282519"/>
              <a:gd name="connsiteY100" fmla="*/ 1982787 h 6858000"/>
              <a:gd name="connsiteX101" fmla="*/ 11758 w 5282519"/>
              <a:gd name="connsiteY101" fmla="*/ 1922462 h 6858000"/>
              <a:gd name="connsiteX102" fmla="*/ 23515 w 5282519"/>
              <a:gd name="connsiteY102" fmla="*/ 1870075 h 6858000"/>
              <a:gd name="connsiteX103" fmla="*/ 38632 w 5282519"/>
              <a:gd name="connsiteY103" fmla="*/ 1824037 h 6858000"/>
              <a:gd name="connsiteX104" fmla="*/ 55427 w 5282519"/>
              <a:gd name="connsiteY104" fmla="*/ 1782762 h 6858000"/>
              <a:gd name="connsiteX105" fmla="*/ 75583 w 5282519"/>
              <a:gd name="connsiteY105" fmla="*/ 1743075 h 6858000"/>
              <a:gd name="connsiteX106" fmla="*/ 95738 w 5282519"/>
              <a:gd name="connsiteY106" fmla="*/ 1708150 h 6858000"/>
              <a:gd name="connsiteX107" fmla="*/ 115893 w 5282519"/>
              <a:gd name="connsiteY107" fmla="*/ 1671637 h 6858000"/>
              <a:gd name="connsiteX108" fmla="*/ 134368 w 5282519"/>
              <a:gd name="connsiteY108" fmla="*/ 1631950 h 6858000"/>
              <a:gd name="connsiteX109" fmla="*/ 152844 w 5282519"/>
              <a:gd name="connsiteY109" fmla="*/ 1589087 h 6858000"/>
              <a:gd name="connsiteX110" fmla="*/ 167960 w 5282519"/>
              <a:gd name="connsiteY110" fmla="*/ 1544637 h 6858000"/>
              <a:gd name="connsiteX111" fmla="*/ 178038 w 5282519"/>
              <a:gd name="connsiteY111" fmla="*/ 1492250 h 6858000"/>
              <a:gd name="connsiteX112" fmla="*/ 188115 w 5282519"/>
              <a:gd name="connsiteY112" fmla="*/ 1431925 h 6858000"/>
              <a:gd name="connsiteX113" fmla="*/ 189795 w 5282519"/>
              <a:gd name="connsiteY113" fmla="*/ 1363662 h 6858000"/>
              <a:gd name="connsiteX114" fmla="*/ 188115 w 5282519"/>
              <a:gd name="connsiteY114" fmla="*/ 1295400 h 6858000"/>
              <a:gd name="connsiteX115" fmla="*/ 178038 w 5282519"/>
              <a:gd name="connsiteY115" fmla="*/ 1235075 h 6858000"/>
              <a:gd name="connsiteX116" fmla="*/ 167960 w 5282519"/>
              <a:gd name="connsiteY116" fmla="*/ 1182687 h 6858000"/>
              <a:gd name="connsiteX117" fmla="*/ 152844 w 5282519"/>
              <a:gd name="connsiteY117" fmla="*/ 1136650 h 6858000"/>
              <a:gd name="connsiteX118" fmla="*/ 134368 w 5282519"/>
              <a:gd name="connsiteY118" fmla="*/ 1095375 h 6858000"/>
              <a:gd name="connsiteX119" fmla="*/ 115893 w 5282519"/>
              <a:gd name="connsiteY119" fmla="*/ 1055687 h 6858000"/>
              <a:gd name="connsiteX120" fmla="*/ 95738 w 5282519"/>
              <a:gd name="connsiteY120" fmla="*/ 1017587 h 6858000"/>
              <a:gd name="connsiteX121" fmla="*/ 75583 w 5282519"/>
              <a:gd name="connsiteY121" fmla="*/ 981075 h 6858000"/>
              <a:gd name="connsiteX122" fmla="*/ 55427 w 5282519"/>
              <a:gd name="connsiteY122" fmla="*/ 942975 h 6858000"/>
              <a:gd name="connsiteX123" fmla="*/ 38632 w 5282519"/>
              <a:gd name="connsiteY123" fmla="*/ 901700 h 6858000"/>
              <a:gd name="connsiteX124" fmla="*/ 23515 w 5282519"/>
              <a:gd name="connsiteY124" fmla="*/ 854075 h 6858000"/>
              <a:gd name="connsiteX125" fmla="*/ 11758 w 5282519"/>
              <a:gd name="connsiteY125" fmla="*/ 801687 h 6858000"/>
              <a:gd name="connsiteX126" fmla="*/ 3359 w 5282519"/>
              <a:gd name="connsiteY126" fmla="*/ 744537 h 6858000"/>
              <a:gd name="connsiteX127" fmla="*/ 0 w 5282519"/>
              <a:gd name="connsiteY127" fmla="*/ 673100 h 6858000"/>
              <a:gd name="connsiteX128" fmla="*/ 3359 w 5282519"/>
              <a:gd name="connsiteY128" fmla="*/ 606425 h 6858000"/>
              <a:gd name="connsiteX129" fmla="*/ 11758 w 5282519"/>
              <a:gd name="connsiteY129" fmla="*/ 546100 h 6858000"/>
              <a:gd name="connsiteX130" fmla="*/ 23515 w 5282519"/>
              <a:gd name="connsiteY130" fmla="*/ 496887 h 6858000"/>
              <a:gd name="connsiteX131" fmla="*/ 38632 w 5282519"/>
              <a:gd name="connsiteY131" fmla="*/ 450850 h 6858000"/>
              <a:gd name="connsiteX132" fmla="*/ 55427 w 5282519"/>
              <a:gd name="connsiteY132" fmla="*/ 409575 h 6858000"/>
              <a:gd name="connsiteX133" fmla="*/ 73903 w 5282519"/>
              <a:gd name="connsiteY133" fmla="*/ 369887 h 6858000"/>
              <a:gd name="connsiteX134" fmla="*/ 92379 w 5282519"/>
              <a:gd name="connsiteY134" fmla="*/ 334962 h 6858000"/>
              <a:gd name="connsiteX135" fmla="*/ 112534 w 5282519"/>
              <a:gd name="connsiteY135" fmla="*/ 296862 h 6858000"/>
              <a:gd name="connsiteX136" fmla="*/ 132689 w 5282519"/>
              <a:gd name="connsiteY136" fmla="*/ 260350 h 6858000"/>
              <a:gd name="connsiteX137" fmla="*/ 149485 w 5282519"/>
              <a:gd name="connsiteY137" fmla="*/ 217487 h 6858000"/>
              <a:gd name="connsiteX138" fmla="*/ 166281 w 5282519"/>
              <a:gd name="connsiteY138" fmla="*/ 174625 h 6858000"/>
              <a:gd name="connsiteX139" fmla="*/ 176358 w 5282519"/>
              <a:gd name="connsiteY139" fmla="*/ 122237 h 6858000"/>
              <a:gd name="connsiteX140" fmla="*/ 184756 w 5282519"/>
              <a:gd name="connsiteY140" fmla="*/ 666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5282519" h="6858000">
                <a:moveTo>
                  <a:pt x="189795" y="0"/>
                </a:moveTo>
                <a:lnTo>
                  <a:pt x="5282519" y="0"/>
                </a:lnTo>
                <a:lnTo>
                  <a:pt x="5282519" y="6858000"/>
                </a:lnTo>
                <a:lnTo>
                  <a:pt x="189795" y="6858000"/>
                </a:lnTo>
                <a:lnTo>
                  <a:pt x="184756" y="6791325"/>
                </a:lnTo>
                <a:lnTo>
                  <a:pt x="176358" y="6735762"/>
                </a:lnTo>
                <a:lnTo>
                  <a:pt x="166281" y="6683375"/>
                </a:lnTo>
                <a:lnTo>
                  <a:pt x="149485" y="6640512"/>
                </a:lnTo>
                <a:lnTo>
                  <a:pt x="132689" y="6597650"/>
                </a:lnTo>
                <a:lnTo>
                  <a:pt x="112534" y="6561137"/>
                </a:lnTo>
                <a:lnTo>
                  <a:pt x="92379" y="6523037"/>
                </a:lnTo>
                <a:lnTo>
                  <a:pt x="73903" y="6488112"/>
                </a:lnTo>
                <a:lnTo>
                  <a:pt x="55427" y="6448425"/>
                </a:lnTo>
                <a:lnTo>
                  <a:pt x="38632" y="6407150"/>
                </a:lnTo>
                <a:lnTo>
                  <a:pt x="23515" y="6361112"/>
                </a:lnTo>
                <a:lnTo>
                  <a:pt x="11758" y="6311900"/>
                </a:lnTo>
                <a:lnTo>
                  <a:pt x="3359" y="6251575"/>
                </a:lnTo>
                <a:lnTo>
                  <a:pt x="0" y="6183312"/>
                </a:lnTo>
                <a:lnTo>
                  <a:pt x="3359" y="6113462"/>
                </a:lnTo>
                <a:lnTo>
                  <a:pt x="11758" y="6056312"/>
                </a:lnTo>
                <a:lnTo>
                  <a:pt x="23515" y="6003925"/>
                </a:lnTo>
                <a:lnTo>
                  <a:pt x="38632" y="5956300"/>
                </a:lnTo>
                <a:lnTo>
                  <a:pt x="55427" y="5915025"/>
                </a:lnTo>
                <a:lnTo>
                  <a:pt x="75583" y="5876925"/>
                </a:lnTo>
                <a:lnTo>
                  <a:pt x="95738" y="5840412"/>
                </a:lnTo>
                <a:lnTo>
                  <a:pt x="115893" y="5802312"/>
                </a:lnTo>
                <a:lnTo>
                  <a:pt x="134368" y="5762625"/>
                </a:lnTo>
                <a:lnTo>
                  <a:pt x="152844" y="5721350"/>
                </a:lnTo>
                <a:lnTo>
                  <a:pt x="167960" y="5675312"/>
                </a:lnTo>
                <a:lnTo>
                  <a:pt x="178038" y="5622925"/>
                </a:lnTo>
                <a:lnTo>
                  <a:pt x="188115" y="5562600"/>
                </a:lnTo>
                <a:lnTo>
                  <a:pt x="189795" y="5494337"/>
                </a:lnTo>
                <a:lnTo>
                  <a:pt x="188115" y="5426075"/>
                </a:lnTo>
                <a:lnTo>
                  <a:pt x="178038" y="5365750"/>
                </a:lnTo>
                <a:lnTo>
                  <a:pt x="167960" y="5313362"/>
                </a:lnTo>
                <a:lnTo>
                  <a:pt x="152844" y="5268912"/>
                </a:lnTo>
                <a:lnTo>
                  <a:pt x="134368" y="5226050"/>
                </a:lnTo>
                <a:lnTo>
                  <a:pt x="115893" y="5186362"/>
                </a:lnTo>
                <a:lnTo>
                  <a:pt x="95738" y="5149850"/>
                </a:lnTo>
                <a:lnTo>
                  <a:pt x="75583" y="5114925"/>
                </a:lnTo>
                <a:lnTo>
                  <a:pt x="55427" y="5075237"/>
                </a:lnTo>
                <a:lnTo>
                  <a:pt x="38632" y="5033962"/>
                </a:lnTo>
                <a:lnTo>
                  <a:pt x="23515" y="4987925"/>
                </a:lnTo>
                <a:lnTo>
                  <a:pt x="11758" y="4935537"/>
                </a:lnTo>
                <a:lnTo>
                  <a:pt x="3359" y="4875212"/>
                </a:lnTo>
                <a:lnTo>
                  <a:pt x="0" y="4806950"/>
                </a:lnTo>
                <a:lnTo>
                  <a:pt x="3359" y="4738687"/>
                </a:lnTo>
                <a:lnTo>
                  <a:pt x="11758" y="4678362"/>
                </a:lnTo>
                <a:lnTo>
                  <a:pt x="23515" y="4625975"/>
                </a:lnTo>
                <a:lnTo>
                  <a:pt x="38632" y="4579937"/>
                </a:lnTo>
                <a:lnTo>
                  <a:pt x="55427" y="4537075"/>
                </a:lnTo>
                <a:lnTo>
                  <a:pt x="75583" y="4498975"/>
                </a:lnTo>
                <a:lnTo>
                  <a:pt x="115893" y="4424362"/>
                </a:lnTo>
                <a:lnTo>
                  <a:pt x="134368" y="4386262"/>
                </a:lnTo>
                <a:lnTo>
                  <a:pt x="152844" y="4343400"/>
                </a:lnTo>
                <a:lnTo>
                  <a:pt x="167960" y="4297362"/>
                </a:lnTo>
                <a:lnTo>
                  <a:pt x="178038" y="4244975"/>
                </a:lnTo>
                <a:lnTo>
                  <a:pt x="188115" y="4186237"/>
                </a:lnTo>
                <a:lnTo>
                  <a:pt x="189795" y="4116387"/>
                </a:lnTo>
                <a:lnTo>
                  <a:pt x="188115" y="4048125"/>
                </a:lnTo>
                <a:lnTo>
                  <a:pt x="178038" y="3987800"/>
                </a:lnTo>
                <a:lnTo>
                  <a:pt x="167960" y="3935412"/>
                </a:lnTo>
                <a:lnTo>
                  <a:pt x="152844" y="3890962"/>
                </a:lnTo>
                <a:lnTo>
                  <a:pt x="134368" y="3848100"/>
                </a:lnTo>
                <a:lnTo>
                  <a:pt x="115893" y="3811587"/>
                </a:lnTo>
                <a:lnTo>
                  <a:pt x="75583" y="3736975"/>
                </a:lnTo>
                <a:lnTo>
                  <a:pt x="55427" y="3697287"/>
                </a:lnTo>
                <a:lnTo>
                  <a:pt x="38632" y="3656012"/>
                </a:lnTo>
                <a:lnTo>
                  <a:pt x="23515" y="3609975"/>
                </a:lnTo>
                <a:lnTo>
                  <a:pt x="11758" y="3557587"/>
                </a:lnTo>
                <a:lnTo>
                  <a:pt x="3359" y="3497262"/>
                </a:lnTo>
                <a:lnTo>
                  <a:pt x="0" y="3427412"/>
                </a:lnTo>
                <a:lnTo>
                  <a:pt x="3359" y="3360737"/>
                </a:lnTo>
                <a:lnTo>
                  <a:pt x="11758" y="3300412"/>
                </a:lnTo>
                <a:lnTo>
                  <a:pt x="23515" y="3248025"/>
                </a:lnTo>
                <a:lnTo>
                  <a:pt x="38632" y="3201987"/>
                </a:lnTo>
                <a:lnTo>
                  <a:pt x="55427" y="3160712"/>
                </a:lnTo>
                <a:lnTo>
                  <a:pt x="75583" y="3121025"/>
                </a:lnTo>
                <a:lnTo>
                  <a:pt x="95738" y="3084512"/>
                </a:lnTo>
                <a:lnTo>
                  <a:pt x="115893" y="3046412"/>
                </a:lnTo>
                <a:lnTo>
                  <a:pt x="134368" y="3009900"/>
                </a:lnTo>
                <a:lnTo>
                  <a:pt x="152844" y="2967037"/>
                </a:lnTo>
                <a:lnTo>
                  <a:pt x="167960" y="2922587"/>
                </a:lnTo>
                <a:lnTo>
                  <a:pt x="178038" y="2868612"/>
                </a:lnTo>
                <a:lnTo>
                  <a:pt x="188115" y="2809875"/>
                </a:lnTo>
                <a:lnTo>
                  <a:pt x="189795" y="2741612"/>
                </a:lnTo>
                <a:lnTo>
                  <a:pt x="188115" y="2671762"/>
                </a:lnTo>
                <a:lnTo>
                  <a:pt x="178038" y="2613025"/>
                </a:lnTo>
                <a:lnTo>
                  <a:pt x="167960" y="2560637"/>
                </a:lnTo>
                <a:lnTo>
                  <a:pt x="152844" y="2513012"/>
                </a:lnTo>
                <a:lnTo>
                  <a:pt x="134368" y="2471737"/>
                </a:lnTo>
                <a:lnTo>
                  <a:pt x="115893" y="2433637"/>
                </a:lnTo>
                <a:lnTo>
                  <a:pt x="95738" y="2395537"/>
                </a:lnTo>
                <a:lnTo>
                  <a:pt x="75583" y="2359025"/>
                </a:lnTo>
                <a:lnTo>
                  <a:pt x="55427" y="2319337"/>
                </a:lnTo>
                <a:lnTo>
                  <a:pt x="38632" y="2278062"/>
                </a:lnTo>
                <a:lnTo>
                  <a:pt x="23515" y="2232025"/>
                </a:lnTo>
                <a:lnTo>
                  <a:pt x="11758" y="2179637"/>
                </a:lnTo>
                <a:lnTo>
                  <a:pt x="3359" y="2119312"/>
                </a:lnTo>
                <a:lnTo>
                  <a:pt x="0" y="2051050"/>
                </a:lnTo>
                <a:lnTo>
                  <a:pt x="3359" y="1982787"/>
                </a:lnTo>
                <a:lnTo>
                  <a:pt x="11758" y="1922462"/>
                </a:lnTo>
                <a:lnTo>
                  <a:pt x="23515" y="1870075"/>
                </a:lnTo>
                <a:lnTo>
                  <a:pt x="38632" y="1824037"/>
                </a:lnTo>
                <a:lnTo>
                  <a:pt x="55427" y="1782762"/>
                </a:lnTo>
                <a:lnTo>
                  <a:pt x="75583" y="1743075"/>
                </a:lnTo>
                <a:lnTo>
                  <a:pt x="95738" y="1708150"/>
                </a:lnTo>
                <a:lnTo>
                  <a:pt x="115893" y="1671637"/>
                </a:lnTo>
                <a:lnTo>
                  <a:pt x="134368" y="1631950"/>
                </a:lnTo>
                <a:lnTo>
                  <a:pt x="152844" y="1589087"/>
                </a:lnTo>
                <a:lnTo>
                  <a:pt x="167960" y="1544637"/>
                </a:lnTo>
                <a:lnTo>
                  <a:pt x="178038" y="1492250"/>
                </a:lnTo>
                <a:lnTo>
                  <a:pt x="188115" y="1431925"/>
                </a:lnTo>
                <a:lnTo>
                  <a:pt x="189795" y="1363662"/>
                </a:lnTo>
                <a:lnTo>
                  <a:pt x="188115" y="1295400"/>
                </a:lnTo>
                <a:lnTo>
                  <a:pt x="178038" y="1235075"/>
                </a:lnTo>
                <a:lnTo>
                  <a:pt x="167960" y="1182687"/>
                </a:lnTo>
                <a:lnTo>
                  <a:pt x="152844" y="1136650"/>
                </a:lnTo>
                <a:lnTo>
                  <a:pt x="134368" y="1095375"/>
                </a:lnTo>
                <a:lnTo>
                  <a:pt x="115893" y="1055687"/>
                </a:lnTo>
                <a:lnTo>
                  <a:pt x="95738" y="1017587"/>
                </a:lnTo>
                <a:lnTo>
                  <a:pt x="75583" y="981075"/>
                </a:lnTo>
                <a:lnTo>
                  <a:pt x="55427" y="942975"/>
                </a:lnTo>
                <a:lnTo>
                  <a:pt x="38632" y="901700"/>
                </a:lnTo>
                <a:lnTo>
                  <a:pt x="23515" y="854075"/>
                </a:lnTo>
                <a:lnTo>
                  <a:pt x="11758" y="801687"/>
                </a:lnTo>
                <a:lnTo>
                  <a:pt x="3359" y="744537"/>
                </a:lnTo>
                <a:lnTo>
                  <a:pt x="0" y="673100"/>
                </a:lnTo>
                <a:lnTo>
                  <a:pt x="3359" y="606425"/>
                </a:lnTo>
                <a:lnTo>
                  <a:pt x="11758" y="546100"/>
                </a:lnTo>
                <a:lnTo>
                  <a:pt x="23515" y="496887"/>
                </a:lnTo>
                <a:lnTo>
                  <a:pt x="38632" y="450850"/>
                </a:lnTo>
                <a:lnTo>
                  <a:pt x="55427" y="409575"/>
                </a:lnTo>
                <a:lnTo>
                  <a:pt x="73903" y="369887"/>
                </a:lnTo>
                <a:lnTo>
                  <a:pt x="92379" y="334962"/>
                </a:lnTo>
                <a:lnTo>
                  <a:pt x="112534" y="296862"/>
                </a:lnTo>
                <a:lnTo>
                  <a:pt x="132689" y="260350"/>
                </a:lnTo>
                <a:lnTo>
                  <a:pt x="149485" y="217487"/>
                </a:lnTo>
                <a:lnTo>
                  <a:pt x="166281" y="174625"/>
                </a:lnTo>
                <a:lnTo>
                  <a:pt x="176358" y="122237"/>
                </a:lnTo>
                <a:lnTo>
                  <a:pt x="184756" y="666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D50DF5-0191-4E40-8F1D-A0193E266B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692" r="34967"/>
          <a:stretch/>
        </p:blipFill>
        <p:spPr>
          <a:xfrm>
            <a:off x="6909481" y="10"/>
            <a:ext cx="5282519" cy="6857990"/>
          </a:xfrm>
          <a:custGeom>
            <a:avLst/>
            <a:gdLst/>
            <a:ahLst/>
            <a:cxnLst/>
            <a:rect l="l" t="t" r="r" b="b"/>
            <a:pathLst>
              <a:path w="5282519" h="6858000">
                <a:moveTo>
                  <a:pt x="189795" y="0"/>
                </a:moveTo>
                <a:lnTo>
                  <a:pt x="5282519" y="0"/>
                </a:lnTo>
                <a:lnTo>
                  <a:pt x="5282519" y="6858000"/>
                </a:lnTo>
                <a:lnTo>
                  <a:pt x="189795" y="6858000"/>
                </a:lnTo>
                <a:lnTo>
                  <a:pt x="184756" y="6791325"/>
                </a:lnTo>
                <a:lnTo>
                  <a:pt x="176358" y="6735762"/>
                </a:lnTo>
                <a:lnTo>
                  <a:pt x="166281" y="6683375"/>
                </a:lnTo>
                <a:lnTo>
                  <a:pt x="149485" y="6640512"/>
                </a:lnTo>
                <a:lnTo>
                  <a:pt x="132689" y="6597650"/>
                </a:lnTo>
                <a:lnTo>
                  <a:pt x="112534" y="6561137"/>
                </a:lnTo>
                <a:lnTo>
                  <a:pt x="92379" y="6523037"/>
                </a:lnTo>
                <a:lnTo>
                  <a:pt x="73903" y="6488112"/>
                </a:lnTo>
                <a:lnTo>
                  <a:pt x="55427" y="6448425"/>
                </a:lnTo>
                <a:lnTo>
                  <a:pt x="38632" y="6407150"/>
                </a:lnTo>
                <a:lnTo>
                  <a:pt x="23515" y="6361112"/>
                </a:lnTo>
                <a:lnTo>
                  <a:pt x="11758" y="6311900"/>
                </a:lnTo>
                <a:lnTo>
                  <a:pt x="3359" y="6251575"/>
                </a:lnTo>
                <a:lnTo>
                  <a:pt x="0" y="6183312"/>
                </a:lnTo>
                <a:lnTo>
                  <a:pt x="3359" y="6113462"/>
                </a:lnTo>
                <a:lnTo>
                  <a:pt x="11758" y="6056312"/>
                </a:lnTo>
                <a:lnTo>
                  <a:pt x="23515" y="6003925"/>
                </a:lnTo>
                <a:lnTo>
                  <a:pt x="38632" y="5956300"/>
                </a:lnTo>
                <a:lnTo>
                  <a:pt x="55427" y="5915025"/>
                </a:lnTo>
                <a:lnTo>
                  <a:pt x="75583" y="5876925"/>
                </a:lnTo>
                <a:lnTo>
                  <a:pt x="95738" y="5840412"/>
                </a:lnTo>
                <a:lnTo>
                  <a:pt x="115893" y="5802312"/>
                </a:lnTo>
                <a:lnTo>
                  <a:pt x="134368" y="5762625"/>
                </a:lnTo>
                <a:lnTo>
                  <a:pt x="152844" y="5721350"/>
                </a:lnTo>
                <a:lnTo>
                  <a:pt x="167960" y="5675312"/>
                </a:lnTo>
                <a:lnTo>
                  <a:pt x="178038" y="5622925"/>
                </a:lnTo>
                <a:lnTo>
                  <a:pt x="188115" y="5562600"/>
                </a:lnTo>
                <a:lnTo>
                  <a:pt x="189795" y="5494337"/>
                </a:lnTo>
                <a:lnTo>
                  <a:pt x="188115" y="5426075"/>
                </a:lnTo>
                <a:lnTo>
                  <a:pt x="178038" y="5365750"/>
                </a:lnTo>
                <a:lnTo>
                  <a:pt x="167960" y="5313362"/>
                </a:lnTo>
                <a:lnTo>
                  <a:pt x="152844" y="5268912"/>
                </a:lnTo>
                <a:lnTo>
                  <a:pt x="134368" y="5226050"/>
                </a:lnTo>
                <a:lnTo>
                  <a:pt x="115893" y="5186362"/>
                </a:lnTo>
                <a:lnTo>
                  <a:pt x="95738" y="5149850"/>
                </a:lnTo>
                <a:lnTo>
                  <a:pt x="75583" y="5114925"/>
                </a:lnTo>
                <a:lnTo>
                  <a:pt x="55427" y="5075237"/>
                </a:lnTo>
                <a:lnTo>
                  <a:pt x="38632" y="5033962"/>
                </a:lnTo>
                <a:lnTo>
                  <a:pt x="23515" y="4987925"/>
                </a:lnTo>
                <a:lnTo>
                  <a:pt x="11758" y="4935537"/>
                </a:lnTo>
                <a:lnTo>
                  <a:pt x="3359" y="4875212"/>
                </a:lnTo>
                <a:lnTo>
                  <a:pt x="0" y="4806950"/>
                </a:lnTo>
                <a:lnTo>
                  <a:pt x="3359" y="4738687"/>
                </a:lnTo>
                <a:lnTo>
                  <a:pt x="11758" y="4678362"/>
                </a:lnTo>
                <a:lnTo>
                  <a:pt x="23515" y="4625975"/>
                </a:lnTo>
                <a:lnTo>
                  <a:pt x="38632" y="4579937"/>
                </a:lnTo>
                <a:lnTo>
                  <a:pt x="55427" y="4537075"/>
                </a:lnTo>
                <a:lnTo>
                  <a:pt x="75583" y="4498975"/>
                </a:lnTo>
                <a:lnTo>
                  <a:pt x="115893" y="4424362"/>
                </a:lnTo>
                <a:lnTo>
                  <a:pt x="134368" y="4386262"/>
                </a:lnTo>
                <a:lnTo>
                  <a:pt x="152844" y="4343400"/>
                </a:lnTo>
                <a:lnTo>
                  <a:pt x="167960" y="4297362"/>
                </a:lnTo>
                <a:lnTo>
                  <a:pt x="178038" y="4244975"/>
                </a:lnTo>
                <a:lnTo>
                  <a:pt x="188115" y="4186237"/>
                </a:lnTo>
                <a:lnTo>
                  <a:pt x="189795" y="4116387"/>
                </a:lnTo>
                <a:lnTo>
                  <a:pt x="188115" y="4048125"/>
                </a:lnTo>
                <a:lnTo>
                  <a:pt x="178038" y="3987800"/>
                </a:lnTo>
                <a:lnTo>
                  <a:pt x="167960" y="3935412"/>
                </a:lnTo>
                <a:lnTo>
                  <a:pt x="152844" y="3890962"/>
                </a:lnTo>
                <a:lnTo>
                  <a:pt x="134368" y="3848100"/>
                </a:lnTo>
                <a:lnTo>
                  <a:pt x="115893" y="3811587"/>
                </a:lnTo>
                <a:lnTo>
                  <a:pt x="75583" y="3736975"/>
                </a:lnTo>
                <a:lnTo>
                  <a:pt x="55427" y="3697287"/>
                </a:lnTo>
                <a:lnTo>
                  <a:pt x="38632" y="3656012"/>
                </a:lnTo>
                <a:lnTo>
                  <a:pt x="23515" y="3609975"/>
                </a:lnTo>
                <a:lnTo>
                  <a:pt x="11758" y="3557587"/>
                </a:lnTo>
                <a:lnTo>
                  <a:pt x="3359" y="3497262"/>
                </a:lnTo>
                <a:lnTo>
                  <a:pt x="0" y="3427412"/>
                </a:lnTo>
                <a:lnTo>
                  <a:pt x="3359" y="3360737"/>
                </a:lnTo>
                <a:lnTo>
                  <a:pt x="11758" y="3300412"/>
                </a:lnTo>
                <a:lnTo>
                  <a:pt x="23515" y="3248025"/>
                </a:lnTo>
                <a:lnTo>
                  <a:pt x="38632" y="3201987"/>
                </a:lnTo>
                <a:lnTo>
                  <a:pt x="55427" y="3160712"/>
                </a:lnTo>
                <a:lnTo>
                  <a:pt x="75583" y="3121025"/>
                </a:lnTo>
                <a:lnTo>
                  <a:pt x="95738" y="3084512"/>
                </a:lnTo>
                <a:lnTo>
                  <a:pt x="115893" y="3046412"/>
                </a:lnTo>
                <a:lnTo>
                  <a:pt x="134368" y="3009900"/>
                </a:lnTo>
                <a:lnTo>
                  <a:pt x="152844" y="2967037"/>
                </a:lnTo>
                <a:lnTo>
                  <a:pt x="167960" y="2922587"/>
                </a:lnTo>
                <a:lnTo>
                  <a:pt x="178038" y="2868612"/>
                </a:lnTo>
                <a:lnTo>
                  <a:pt x="188115" y="2809875"/>
                </a:lnTo>
                <a:lnTo>
                  <a:pt x="189795" y="2741612"/>
                </a:lnTo>
                <a:lnTo>
                  <a:pt x="188115" y="2671762"/>
                </a:lnTo>
                <a:lnTo>
                  <a:pt x="178038" y="2613025"/>
                </a:lnTo>
                <a:lnTo>
                  <a:pt x="167960" y="2560637"/>
                </a:lnTo>
                <a:lnTo>
                  <a:pt x="152844" y="2513012"/>
                </a:lnTo>
                <a:lnTo>
                  <a:pt x="134368" y="2471737"/>
                </a:lnTo>
                <a:lnTo>
                  <a:pt x="115893" y="2433637"/>
                </a:lnTo>
                <a:lnTo>
                  <a:pt x="95738" y="2395537"/>
                </a:lnTo>
                <a:lnTo>
                  <a:pt x="75583" y="2359025"/>
                </a:lnTo>
                <a:lnTo>
                  <a:pt x="55427" y="2319337"/>
                </a:lnTo>
                <a:lnTo>
                  <a:pt x="38632" y="2278062"/>
                </a:lnTo>
                <a:lnTo>
                  <a:pt x="23515" y="2232025"/>
                </a:lnTo>
                <a:lnTo>
                  <a:pt x="11758" y="2179637"/>
                </a:lnTo>
                <a:lnTo>
                  <a:pt x="3359" y="2119312"/>
                </a:lnTo>
                <a:lnTo>
                  <a:pt x="0" y="2051050"/>
                </a:lnTo>
                <a:lnTo>
                  <a:pt x="3359" y="1982787"/>
                </a:lnTo>
                <a:lnTo>
                  <a:pt x="11758" y="1922462"/>
                </a:lnTo>
                <a:lnTo>
                  <a:pt x="23515" y="1870075"/>
                </a:lnTo>
                <a:lnTo>
                  <a:pt x="38632" y="1824037"/>
                </a:lnTo>
                <a:lnTo>
                  <a:pt x="55427" y="1782762"/>
                </a:lnTo>
                <a:lnTo>
                  <a:pt x="75583" y="1743075"/>
                </a:lnTo>
                <a:lnTo>
                  <a:pt x="95738" y="1708150"/>
                </a:lnTo>
                <a:lnTo>
                  <a:pt x="115893" y="1671637"/>
                </a:lnTo>
                <a:lnTo>
                  <a:pt x="134368" y="1631950"/>
                </a:lnTo>
                <a:lnTo>
                  <a:pt x="152844" y="1589087"/>
                </a:lnTo>
                <a:lnTo>
                  <a:pt x="167960" y="1544637"/>
                </a:lnTo>
                <a:lnTo>
                  <a:pt x="178038" y="1492250"/>
                </a:lnTo>
                <a:lnTo>
                  <a:pt x="188115" y="1431925"/>
                </a:lnTo>
                <a:lnTo>
                  <a:pt x="189795" y="1363662"/>
                </a:lnTo>
                <a:lnTo>
                  <a:pt x="188115" y="1295400"/>
                </a:lnTo>
                <a:lnTo>
                  <a:pt x="178038" y="1235075"/>
                </a:lnTo>
                <a:lnTo>
                  <a:pt x="167960" y="1182687"/>
                </a:lnTo>
                <a:lnTo>
                  <a:pt x="152844" y="1136650"/>
                </a:lnTo>
                <a:lnTo>
                  <a:pt x="134368" y="1095375"/>
                </a:lnTo>
                <a:lnTo>
                  <a:pt x="115893" y="1055687"/>
                </a:lnTo>
                <a:lnTo>
                  <a:pt x="95738" y="1017587"/>
                </a:lnTo>
                <a:lnTo>
                  <a:pt x="75583" y="981075"/>
                </a:lnTo>
                <a:lnTo>
                  <a:pt x="55427" y="942975"/>
                </a:lnTo>
                <a:lnTo>
                  <a:pt x="38632" y="901700"/>
                </a:lnTo>
                <a:lnTo>
                  <a:pt x="23515" y="854075"/>
                </a:lnTo>
                <a:lnTo>
                  <a:pt x="11758" y="801687"/>
                </a:lnTo>
                <a:lnTo>
                  <a:pt x="3359" y="744537"/>
                </a:lnTo>
                <a:lnTo>
                  <a:pt x="0" y="673100"/>
                </a:lnTo>
                <a:lnTo>
                  <a:pt x="3359" y="606425"/>
                </a:lnTo>
                <a:lnTo>
                  <a:pt x="11758" y="546100"/>
                </a:lnTo>
                <a:lnTo>
                  <a:pt x="23515" y="496887"/>
                </a:lnTo>
                <a:lnTo>
                  <a:pt x="38632" y="450850"/>
                </a:lnTo>
                <a:lnTo>
                  <a:pt x="55427" y="409575"/>
                </a:lnTo>
                <a:lnTo>
                  <a:pt x="73903" y="369887"/>
                </a:lnTo>
                <a:lnTo>
                  <a:pt x="92379" y="334962"/>
                </a:lnTo>
                <a:lnTo>
                  <a:pt x="112534" y="296862"/>
                </a:lnTo>
                <a:lnTo>
                  <a:pt x="132689" y="260350"/>
                </a:lnTo>
                <a:lnTo>
                  <a:pt x="149485" y="217487"/>
                </a:lnTo>
                <a:lnTo>
                  <a:pt x="166281" y="174625"/>
                </a:lnTo>
                <a:lnTo>
                  <a:pt x="176358" y="122237"/>
                </a:lnTo>
                <a:lnTo>
                  <a:pt x="184756" y="666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18279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6">
            <a:extLst>
              <a:ext uri="{FF2B5EF4-FFF2-40B4-BE49-F238E27FC236}">
                <a16:creationId xmlns:a16="http://schemas.microsoft.com/office/drawing/2014/main" id="{43F7E509-38FC-430B-BEE9-0BD7F137B5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7361208-7573-4B45-9251-E4E92E7EF6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356B7AC-8991-4B6B-92E2-9EBB80DBBC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1" name="Freeform: Shape 30">
            <a:extLst>
              <a:ext uri="{FF2B5EF4-FFF2-40B4-BE49-F238E27FC236}">
                <a16:creationId xmlns:a16="http://schemas.microsoft.com/office/drawing/2014/main" id="{A8AFFF25-F4D6-4BBC-841D-3B3014EDBB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15684" y="0"/>
            <a:ext cx="5676316" cy="6858000"/>
          </a:xfrm>
          <a:custGeom>
            <a:avLst/>
            <a:gdLst>
              <a:gd name="connsiteX0" fmla="*/ 0 w 5676316"/>
              <a:gd name="connsiteY0" fmla="*/ 0 h 6858000"/>
              <a:gd name="connsiteX1" fmla="*/ 5676316 w 5676316"/>
              <a:gd name="connsiteY1" fmla="*/ 0 h 6858000"/>
              <a:gd name="connsiteX2" fmla="*/ 5676316 w 5676316"/>
              <a:gd name="connsiteY2" fmla="*/ 6858000 h 6858000"/>
              <a:gd name="connsiteX3" fmla="*/ 0 w 5676316"/>
              <a:gd name="connsiteY3" fmla="*/ 6858000 h 6858000"/>
              <a:gd name="connsiteX4" fmla="*/ 4763 w 5676316"/>
              <a:gd name="connsiteY4" fmla="*/ 6791325 h 6858000"/>
              <a:gd name="connsiteX5" fmla="*/ 12700 w 5676316"/>
              <a:gd name="connsiteY5" fmla="*/ 6735762 h 6858000"/>
              <a:gd name="connsiteX6" fmla="*/ 22225 w 5676316"/>
              <a:gd name="connsiteY6" fmla="*/ 6683375 h 6858000"/>
              <a:gd name="connsiteX7" fmla="*/ 38100 w 5676316"/>
              <a:gd name="connsiteY7" fmla="*/ 6640512 h 6858000"/>
              <a:gd name="connsiteX8" fmla="*/ 53975 w 5676316"/>
              <a:gd name="connsiteY8" fmla="*/ 6597650 h 6858000"/>
              <a:gd name="connsiteX9" fmla="*/ 73025 w 5676316"/>
              <a:gd name="connsiteY9" fmla="*/ 6561137 h 6858000"/>
              <a:gd name="connsiteX10" fmla="*/ 92075 w 5676316"/>
              <a:gd name="connsiteY10" fmla="*/ 6523037 h 6858000"/>
              <a:gd name="connsiteX11" fmla="*/ 109538 w 5676316"/>
              <a:gd name="connsiteY11" fmla="*/ 6488112 h 6858000"/>
              <a:gd name="connsiteX12" fmla="*/ 127000 w 5676316"/>
              <a:gd name="connsiteY12" fmla="*/ 6448425 h 6858000"/>
              <a:gd name="connsiteX13" fmla="*/ 142875 w 5676316"/>
              <a:gd name="connsiteY13" fmla="*/ 6407150 h 6858000"/>
              <a:gd name="connsiteX14" fmla="*/ 157163 w 5676316"/>
              <a:gd name="connsiteY14" fmla="*/ 6361112 h 6858000"/>
              <a:gd name="connsiteX15" fmla="*/ 168275 w 5676316"/>
              <a:gd name="connsiteY15" fmla="*/ 6311900 h 6858000"/>
              <a:gd name="connsiteX16" fmla="*/ 176213 w 5676316"/>
              <a:gd name="connsiteY16" fmla="*/ 6251575 h 6858000"/>
              <a:gd name="connsiteX17" fmla="*/ 179388 w 5676316"/>
              <a:gd name="connsiteY17" fmla="*/ 6183312 h 6858000"/>
              <a:gd name="connsiteX18" fmla="*/ 176213 w 5676316"/>
              <a:gd name="connsiteY18" fmla="*/ 6113462 h 6858000"/>
              <a:gd name="connsiteX19" fmla="*/ 168275 w 5676316"/>
              <a:gd name="connsiteY19" fmla="*/ 6056312 h 6858000"/>
              <a:gd name="connsiteX20" fmla="*/ 157163 w 5676316"/>
              <a:gd name="connsiteY20" fmla="*/ 6003925 h 6858000"/>
              <a:gd name="connsiteX21" fmla="*/ 142875 w 5676316"/>
              <a:gd name="connsiteY21" fmla="*/ 5956300 h 6858000"/>
              <a:gd name="connsiteX22" fmla="*/ 127000 w 5676316"/>
              <a:gd name="connsiteY22" fmla="*/ 5915025 h 6858000"/>
              <a:gd name="connsiteX23" fmla="*/ 107950 w 5676316"/>
              <a:gd name="connsiteY23" fmla="*/ 5876925 h 6858000"/>
              <a:gd name="connsiteX24" fmla="*/ 88900 w 5676316"/>
              <a:gd name="connsiteY24" fmla="*/ 5840412 h 6858000"/>
              <a:gd name="connsiteX25" fmla="*/ 69850 w 5676316"/>
              <a:gd name="connsiteY25" fmla="*/ 5802312 h 6858000"/>
              <a:gd name="connsiteX26" fmla="*/ 52388 w 5676316"/>
              <a:gd name="connsiteY26" fmla="*/ 5762625 h 6858000"/>
              <a:gd name="connsiteX27" fmla="*/ 34925 w 5676316"/>
              <a:gd name="connsiteY27" fmla="*/ 5721350 h 6858000"/>
              <a:gd name="connsiteX28" fmla="*/ 20638 w 5676316"/>
              <a:gd name="connsiteY28" fmla="*/ 5675312 h 6858000"/>
              <a:gd name="connsiteX29" fmla="*/ 11113 w 5676316"/>
              <a:gd name="connsiteY29" fmla="*/ 5622925 h 6858000"/>
              <a:gd name="connsiteX30" fmla="*/ 1588 w 5676316"/>
              <a:gd name="connsiteY30" fmla="*/ 5562600 h 6858000"/>
              <a:gd name="connsiteX31" fmla="*/ 0 w 5676316"/>
              <a:gd name="connsiteY31" fmla="*/ 5494337 h 6858000"/>
              <a:gd name="connsiteX32" fmla="*/ 1588 w 5676316"/>
              <a:gd name="connsiteY32" fmla="*/ 5426075 h 6858000"/>
              <a:gd name="connsiteX33" fmla="*/ 11113 w 5676316"/>
              <a:gd name="connsiteY33" fmla="*/ 5365750 h 6858000"/>
              <a:gd name="connsiteX34" fmla="*/ 20638 w 5676316"/>
              <a:gd name="connsiteY34" fmla="*/ 5313362 h 6858000"/>
              <a:gd name="connsiteX35" fmla="*/ 34925 w 5676316"/>
              <a:gd name="connsiteY35" fmla="*/ 5268912 h 6858000"/>
              <a:gd name="connsiteX36" fmla="*/ 52388 w 5676316"/>
              <a:gd name="connsiteY36" fmla="*/ 5226050 h 6858000"/>
              <a:gd name="connsiteX37" fmla="*/ 69850 w 5676316"/>
              <a:gd name="connsiteY37" fmla="*/ 5186362 h 6858000"/>
              <a:gd name="connsiteX38" fmla="*/ 88900 w 5676316"/>
              <a:gd name="connsiteY38" fmla="*/ 5149850 h 6858000"/>
              <a:gd name="connsiteX39" fmla="*/ 107950 w 5676316"/>
              <a:gd name="connsiteY39" fmla="*/ 5114925 h 6858000"/>
              <a:gd name="connsiteX40" fmla="*/ 127000 w 5676316"/>
              <a:gd name="connsiteY40" fmla="*/ 5075237 h 6858000"/>
              <a:gd name="connsiteX41" fmla="*/ 142875 w 5676316"/>
              <a:gd name="connsiteY41" fmla="*/ 5033962 h 6858000"/>
              <a:gd name="connsiteX42" fmla="*/ 157163 w 5676316"/>
              <a:gd name="connsiteY42" fmla="*/ 4987925 h 6858000"/>
              <a:gd name="connsiteX43" fmla="*/ 168275 w 5676316"/>
              <a:gd name="connsiteY43" fmla="*/ 4935537 h 6858000"/>
              <a:gd name="connsiteX44" fmla="*/ 176213 w 5676316"/>
              <a:gd name="connsiteY44" fmla="*/ 4875212 h 6858000"/>
              <a:gd name="connsiteX45" fmla="*/ 179388 w 5676316"/>
              <a:gd name="connsiteY45" fmla="*/ 4806950 h 6858000"/>
              <a:gd name="connsiteX46" fmla="*/ 176213 w 5676316"/>
              <a:gd name="connsiteY46" fmla="*/ 4738687 h 6858000"/>
              <a:gd name="connsiteX47" fmla="*/ 168275 w 5676316"/>
              <a:gd name="connsiteY47" fmla="*/ 4678362 h 6858000"/>
              <a:gd name="connsiteX48" fmla="*/ 157163 w 5676316"/>
              <a:gd name="connsiteY48" fmla="*/ 4625975 h 6858000"/>
              <a:gd name="connsiteX49" fmla="*/ 142875 w 5676316"/>
              <a:gd name="connsiteY49" fmla="*/ 4579937 h 6858000"/>
              <a:gd name="connsiteX50" fmla="*/ 127000 w 5676316"/>
              <a:gd name="connsiteY50" fmla="*/ 4537075 h 6858000"/>
              <a:gd name="connsiteX51" fmla="*/ 107950 w 5676316"/>
              <a:gd name="connsiteY51" fmla="*/ 4498975 h 6858000"/>
              <a:gd name="connsiteX52" fmla="*/ 69850 w 5676316"/>
              <a:gd name="connsiteY52" fmla="*/ 4424362 h 6858000"/>
              <a:gd name="connsiteX53" fmla="*/ 52388 w 5676316"/>
              <a:gd name="connsiteY53" fmla="*/ 4386262 h 6858000"/>
              <a:gd name="connsiteX54" fmla="*/ 34925 w 5676316"/>
              <a:gd name="connsiteY54" fmla="*/ 4343400 h 6858000"/>
              <a:gd name="connsiteX55" fmla="*/ 20638 w 5676316"/>
              <a:gd name="connsiteY55" fmla="*/ 4297362 h 6858000"/>
              <a:gd name="connsiteX56" fmla="*/ 11113 w 5676316"/>
              <a:gd name="connsiteY56" fmla="*/ 4244975 h 6858000"/>
              <a:gd name="connsiteX57" fmla="*/ 1588 w 5676316"/>
              <a:gd name="connsiteY57" fmla="*/ 4186237 h 6858000"/>
              <a:gd name="connsiteX58" fmla="*/ 0 w 5676316"/>
              <a:gd name="connsiteY58" fmla="*/ 4116387 h 6858000"/>
              <a:gd name="connsiteX59" fmla="*/ 1588 w 5676316"/>
              <a:gd name="connsiteY59" fmla="*/ 4048125 h 6858000"/>
              <a:gd name="connsiteX60" fmla="*/ 11113 w 5676316"/>
              <a:gd name="connsiteY60" fmla="*/ 3987800 h 6858000"/>
              <a:gd name="connsiteX61" fmla="*/ 20638 w 5676316"/>
              <a:gd name="connsiteY61" fmla="*/ 3935412 h 6858000"/>
              <a:gd name="connsiteX62" fmla="*/ 34925 w 5676316"/>
              <a:gd name="connsiteY62" fmla="*/ 3890962 h 6858000"/>
              <a:gd name="connsiteX63" fmla="*/ 52388 w 5676316"/>
              <a:gd name="connsiteY63" fmla="*/ 3848100 h 6858000"/>
              <a:gd name="connsiteX64" fmla="*/ 69850 w 5676316"/>
              <a:gd name="connsiteY64" fmla="*/ 3811587 h 6858000"/>
              <a:gd name="connsiteX65" fmla="*/ 107950 w 5676316"/>
              <a:gd name="connsiteY65" fmla="*/ 3736975 h 6858000"/>
              <a:gd name="connsiteX66" fmla="*/ 127000 w 5676316"/>
              <a:gd name="connsiteY66" fmla="*/ 3697287 h 6858000"/>
              <a:gd name="connsiteX67" fmla="*/ 142875 w 5676316"/>
              <a:gd name="connsiteY67" fmla="*/ 3656012 h 6858000"/>
              <a:gd name="connsiteX68" fmla="*/ 157163 w 5676316"/>
              <a:gd name="connsiteY68" fmla="*/ 3609975 h 6858000"/>
              <a:gd name="connsiteX69" fmla="*/ 168275 w 5676316"/>
              <a:gd name="connsiteY69" fmla="*/ 3557587 h 6858000"/>
              <a:gd name="connsiteX70" fmla="*/ 176213 w 5676316"/>
              <a:gd name="connsiteY70" fmla="*/ 3497262 h 6858000"/>
              <a:gd name="connsiteX71" fmla="*/ 179388 w 5676316"/>
              <a:gd name="connsiteY71" fmla="*/ 3427412 h 6858000"/>
              <a:gd name="connsiteX72" fmla="*/ 176213 w 5676316"/>
              <a:gd name="connsiteY72" fmla="*/ 3360737 h 6858000"/>
              <a:gd name="connsiteX73" fmla="*/ 168275 w 5676316"/>
              <a:gd name="connsiteY73" fmla="*/ 3300412 h 6858000"/>
              <a:gd name="connsiteX74" fmla="*/ 157163 w 5676316"/>
              <a:gd name="connsiteY74" fmla="*/ 3248025 h 6858000"/>
              <a:gd name="connsiteX75" fmla="*/ 142875 w 5676316"/>
              <a:gd name="connsiteY75" fmla="*/ 3201987 h 6858000"/>
              <a:gd name="connsiteX76" fmla="*/ 127000 w 5676316"/>
              <a:gd name="connsiteY76" fmla="*/ 3160712 h 6858000"/>
              <a:gd name="connsiteX77" fmla="*/ 107950 w 5676316"/>
              <a:gd name="connsiteY77" fmla="*/ 3121025 h 6858000"/>
              <a:gd name="connsiteX78" fmla="*/ 88900 w 5676316"/>
              <a:gd name="connsiteY78" fmla="*/ 3084512 h 6858000"/>
              <a:gd name="connsiteX79" fmla="*/ 69850 w 5676316"/>
              <a:gd name="connsiteY79" fmla="*/ 3046412 h 6858000"/>
              <a:gd name="connsiteX80" fmla="*/ 52388 w 5676316"/>
              <a:gd name="connsiteY80" fmla="*/ 3009900 h 6858000"/>
              <a:gd name="connsiteX81" fmla="*/ 34925 w 5676316"/>
              <a:gd name="connsiteY81" fmla="*/ 2967037 h 6858000"/>
              <a:gd name="connsiteX82" fmla="*/ 20638 w 5676316"/>
              <a:gd name="connsiteY82" fmla="*/ 2922587 h 6858000"/>
              <a:gd name="connsiteX83" fmla="*/ 11113 w 5676316"/>
              <a:gd name="connsiteY83" fmla="*/ 2868612 h 6858000"/>
              <a:gd name="connsiteX84" fmla="*/ 1588 w 5676316"/>
              <a:gd name="connsiteY84" fmla="*/ 2809875 h 6858000"/>
              <a:gd name="connsiteX85" fmla="*/ 0 w 5676316"/>
              <a:gd name="connsiteY85" fmla="*/ 2741612 h 6858000"/>
              <a:gd name="connsiteX86" fmla="*/ 1588 w 5676316"/>
              <a:gd name="connsiteY86" fmla="*/ 2671762 h 6858000"/>
              <a:gd name="connsiteX87" fmla="*/ 11113 w 5676316"/>
              <a:gd name="connsiteY87" fmla="*/ 2613025 h 6858000"/>
              <a:gd name="connsiteX88" fmla="*/ 20638 w 5676316"/>
              <a:gd name="connsiteY88" fmla="*/ 2560637 h 6858000"/>
              <a:gd name="connsiteX89" fmla="*/ 34925 w 5676316"/>
              <a:gd name="connsiteY89" fmla="*/ 2513012 h 6858000"/>
              <a:gd name="connsiteX90" fmla="*/ 52388 w 5676316"/>
              <a:gd name="connsiteY90" fmla="*/ 2471737 h 6858000"/>
              <a:gd name="connsiteX91" fmla="*/ 69850 w 5676316"/>
              <a:gd name="connsiteY91" fmla="*/ 2433637 h 6858000"/>
              <a:gd name="connsiteX92" fmla="*/ 88900 w 5676316"/>
              <a:gd name="connsiteY92" fmla="*/ 2395537 h 6858000"/>
              <a:gd name="connsiteX93" fmla="*/ 107950 w 5676316"/>
              <a:gd name="connsiteY93" fmla="*/ 2359025 h 6858000"/>
              <a:gd name="connsiteX94" fmla="*/ 127000 w 5676316"/>
              <a:gd name="connsiteY94" fmla="*/ 2319337 h 6858000"/>
              <a:gd name="connsiteX95" fmla="*/ 142875 w 5676316"/>
              <a:gd name="connsiteY95" fmla="*/ 2278062 h 6858000"/>
              <a:gd name="connsiteX96" fmla="*/ 157163 w 5676316"/>
              <a:gd name="connsiteY96" fmla="*/ 2232025 h 6858000"/>
              <a:gd name="connsiteX97" fmla="*/ 168275 w 5676316"/>
              <a:gd name="connsiteY97" fmla="*/ 2179637 h 6858000"/>
              <a:gd name="connsiteX98" fmla="*/ 176213 w 5676316"/>
              <a:gd name="connsiteY98" fmla="*/ 2119312 h 6858000"/>
              <a:gd name="connsiteX99" fmla="*/ 179388 w 5676316"/>
              <a:gd name="connsiteY99" fmla="*/ 2051050 h 6858000"/>
              <a:gd name="connsiteX100" fmla="*/ 176213 w 5676316"/>
              <a:gd name="connsiteY100" fmla="*/ 1982787 h 6858000"/>
              <a:gd name="connsiteX101" fmla="*/ 168275 w 5676316"/>
              <a:gd name="connsiteY101" fmla="*/ 1922462 h 6858000"/>
              <a:gd name="connsiteX102" fmla="*/ 157163 w 5676316"/>
              <a:gd name="connsiteY102" fmla="*/ 1870075 h 6858000"/>
              <a:gd name="connsiteX103" fmla="*/ 142875 w 5676316"/>
              <a:gd name="connsiteY103" fmla="*/ 1824037 h 6858000"/>
              <a:gd name="connsiteX104" fmla="*/ 127000 w 5676316"/>
              <a:gd name="connsiteY104" fmla="*/ 1782762 h 6858000"/>
              <a:gd name="connsiteX105" fmla="*/ 107950 w 5676316"/>
              <a:gd name="connsiteY105" fmla="*/ 1743075 h 6858000"/>
              <a:gd name="connsiteX106" fmla="*/ 88900 w 5676316"/>
              <a:gd name="connsiteY106" fmla="*/ 1708150 h 6858000"/>
              <a:gd name="connsiteX107" fmla="*/ 69850 w 5676316"/>
              <a:gd name="connsiteY107" fmla="*/ 1671637 h 6858000"/>
              <a:gd name="connsiteX108" fmla="*/ 52388 w 5676316"/>
              <a:gd name="connsiteY108" fmla="*/ 1631950 h 6858000"/>
              <a:gd name="connsiteX109" fmla="*/ 34925 w 5676316"/>
              <a:gd name="connsiteY109" fmla="*/ 1589087 h 6858000"/>
              <a:gd name="connsiteX110" fmla="*/ 20638 w 5676316"/>
              <a:gd name="connsiteY110" fmla="*/ 1544637 h 6858000"/>
              <a:gd name="connsiteX111" fmla="*/ 11113 w 5676316"/>
              <a:gd name="connsiteY111" fmla="*/ 1492250 h 6858000"/>
              <a:gd name="connsiteX112" fmla="*/ 1588 w 5676316"/>
              <a:gd name="connsiteY112" fmla="*/ 1431925 h 6858000"/>
              <a:gd name="connsiteX113" fmla="*/ 0 w 5676316"/>
              <a:gd name="connsiteY113" fmla="*/ 1363662 h 6858000"/>
              <a:gd name="connsiteX114" fmla="*/ 1588 w 5676316"/>
              <a:gd name="connsiteY114" fmla="*/ 1295400 h 6858000"/>
              <a:gd name="connsiteX115" fmla="*/ 11113 w 5676316"/>
              <a:gd name="connsiteY115" fmla="*/ 1235075 h 6858000"/>
              <a:gd name="connsiteX116" fmla="*/ 20638 w 5676316"/>
              <a:gd name="connsiteY116" fmla="*/ 1182687 h 6858000"/>
              <a:gd name="connsiteX117" fmla="*/ 34925 w 5676316"/>
              <a:gd name="connsiteY117" fmla="*/ 1136650 h 6858000"/>
              <a:gd name="connsiteX118" fmla="*/ 52388 w 5676316"/>
              <a:gd name="connsiteY118" fmla="*/ 1095375 h 6858000"/>
              <a:gd name="connsiteX119" fmla="*/ 69850 w 5676316"/>
              <a:gd name="connsiteY119" fmla="*/ 1055687 h 6858000"/>
              <a:gd name="connsiteX120" fmla="*/ 88900 w 5676316"/>
              <a:gd name="connsiteY120" fmla="*/ 1017587 h 6858000"/>
              <a:gd name="connsiteX121" fmla="*/ 107950 w 5676316"/>
              <a:gd name="connsiteY121" fmla="*/ 981075 h 6858000"/>
              <a:gd name="connsiteX122" fmla="*/ 127000 w 5676316"/>
              <a:gd name="connsiteY122" fmla="*/ 942975 h 6858000"/>
              <a:gd name="connsiteX123" fmla="*/ 142875 w 5676316"/>
              <a:gd name="connsiteY123" fmla="*/ 901700 h 6858000"/>
              <a:gd name="connsiteX124" fmla="*/ 157163 w 5676316"/>
              <a:gd name="connsiteY124" fmla="*/ 854075 h 6858000"/>
              <a:gd name="connsiteX125" fmla="*/ 168275 w 5676316"/>
              <a:gd name="connsiteY125" fmla="*/ 801687 h 6858000"/>
              <a:gd name="connsiteX126" fmla="*/ 176213 w 5676316"/>
              <a:gd name="connsiteY126" fmla="*/ 744537 h 6858000"/>
              <a:gd name="connsiteX127" fmla="*/ 179388 w 5676316"/>
              <a:gd name="connsiteY127" fmla="*/ 673100 h 6858000"/>
              <a:gd name="connsiteX128" fmla="*/ 176213 w 5676316"/>
              <a:gd name="connsiteY128" fmla="*/ 606425 h 6858000"/>
              <a:gd name="connsiteX129" fmla="*/ 168275 w 5676316"/>
              <a:gd name="connsiteY129" fmla="*/ 546100 h 6858000"/>
              <a:gd name="connsiteX130" fmla="*/ 157163 w 5676316"/>
              <a:gd name="connsiteY130" fmla="*/ 496887 h 6858000"/>
              <a:gd name="connsiteX131" fmla="*/ 142875 w 5676316"/>
              <a:gd name="connsiteY131" fmla="*/ 450850 h 6858000"/>
              <a:gd name="connsiteX132" fmla="*/ 127000 w 5676316"/>
              <a:gd name="connsiteY132" fmla="*/ 409575 h 6858000"/>
              <a:gd name="connsiteX133" fmla="*/ 109538 w 5676316"/>
              <a:gd name="connsiteY133" fmla="*/ 369887 h 6858000"/>
              <a:gd name="connsiteX134" fmla="*/ 92075 w 5676316"/>
              <a:gd name="connsiteY134" fmla="*/ 334962 h 6858000"/>
              <a:gd name="connsiteX135" fmla="*/ 73025 w 5676316"/>
              <a:gd name="connsiteY135" fmla="*/ 296862 h 6858000"/>
              <a:gd name="connsiteX136" fmla="*/ 53975 w 5676316"/>
              <a:gd name="connsiteY136" fmla="*/ 260350 h 6858000"/>
              <a:gd name="connsiteX137" fmla="*/ 38100 w 5676316"/>
              <a:gd name="connsiteY137" fmla="*/ 217487 h 6858000"/>
              <a:gd name="connsiteX138" fmla="*/ 22225 w 5676316"/>
              <a:gd name="connsiteY138" fmla="*/ 174625 h 6858000"/>
              <a:gd name="connsiteX139" fmla="*/ 12700 w 5676316"/>
              <a:gd name="connsiteY139" fmla="*/ 122237 h 6858000"/>
              <a:gd name="connsiteX140" fmla="*/ 4763 w 5676316"/>
              <a:gd name="connsiteY140" fmla="*/ 666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5676316" h="6858000">
                <a:moveTo>
                  <a:pt x="0" y="0"/>
                </a:moveTo>
                <a:lnTo>
                  <a:pt x="5676316" y="0"/>
                </a:lnTo>
                <a:lnTo>
                  <a:pt x="5676316" y="6858000"/>
                </a:lnTo>
                <a:lnTo>
                  <a:pt x="0" y="6858000"/>
                </a:lnTo>
                <a:lnTo>
                  <a:pt x="4763" y="6791325"/>
                </a:lnTo>
                <a:lnTo>
                  <a:pt x="12700" y="6735762"/>
                </a:lnTo>
                <a:lnTo>
                  <a:pt x="22225" y="6683375"/>
                </a:lnTo>
                <a:lnTo>
                  <a:pt x="38100" y="6640512"/>
                </a:lnTo>
                <a:lnTo>
                  <a:pt x="53975" y="6597650"/>
                </a:lnTo>
                <a:lnTo>
                  <a:pt x="73025" y="6561137"/>
                </a:lnTo>
                <a:lnTo>
                  <a:pt x="92075" y="6523037"/>
                </a:lnTo>
                <a:lnTo>
                  <a:pt x="109538" y="6488112"/>
                </a:lnTo>
                <a:lnTo>
                  <a:pt x="127000" y="6448425"/>
                </a:lnTo>
                <a:lnTo>
                  <a:pt x="142875" y="6407150"/>
                </a:lnTo>
                <a:lnTo>
                  <a:pt x="157163" y="6361112"/>
                </a:lnTo>
                <a:lnTo>
                  <a:pt x="168275" y="6311900"/>
                </a:lnTo>
                <a:lnTo>
                  <a:pt x="176213" y="6251575"/>
                </a:lnTo>
                <a:lnTo>
                  <a:pt x="179388" y="6183312"/>
                </a:lnTo>
                <a:lnTo>
                  <a:pt x="176213" y="6113462"/>
                </a:lnTo>
                <a:lnTo>
                  <a:pt x="168275" y="6056312"/>
                </a:lnTo>
                <a:lnTo>
                  <a:pt x="157163" y="6003925"/>
                </a:lnTo>
                <a:lnTo>
                  <a:pt x="142875" y="5956300"/>
                </a:lnTo>
                <a:lnTo>
                  <a:pt x="127000" y="5915025"/>
                </a:lnTo>
                <a:lnTo>
                  <a:pt x="107950" y="5876925"/>
                </a:lnTo>
                <a:lnTo>
                  <a:pt x="88900" y="5840412"/>
                </a:lnTo>
                <a:lnTo>
                  <a:pt x="69850" y="5802312"/>
                </a:lnTo>
                <a:lnTo>
                  <a:pt x="52388" y="5762625"/>
                </a:lnTo>
                <a:lnTo>
                  <a:pt x="34925" y="5721350"/>
                </a:lnTo>
                <a:lnTo>
                  <a:pt x="20638" y="5675312"/>
                </a:lnTo>
                <a:lnTo>
                  <a:pt x="11113" y="5622925"/>
                </a:lnTo>
                <a:lnTo>
                  <a:pt x="1588" y="5562600"/>
                </a:lnTo>
                <a:lnTo>
                  <a:pt x="0" y="5494337"/>
                </a:lnTo>
                <a:lnTo>
                  <a:pt x="1588" y="5426075"/>
                </a:lnTo>
                <a:lnTo>
                  <a:pt x="11113" y="5365750"/>
                </a:lnTo>
                <a:lnTo>
                  <a:pt x="20638" y="5313362"/>
                </a:lnTo>
                <a:lnTo>
                  <a:pt x="34925" y="5268912"/>
                </a:lnTo>
                <a:lnTo>
                  <a:pt x="52388" y="5226050"/>
                </a:lnTo>
                <a:lnTo>
                  <a:pt x="69850" y="5186362"/>
                </a:lnTo>
                <a:lnTo>
                  <a:pt x="88900" y="5149850"/>
                </a:lnTo>
                <a:lnTo>
                  <a:pt x="107950" y="5114925"/>
                </a:lnTo>
                <a:lnTo>
                  <a:pt x="127000" y="5075237"/>
                </a:lnTo>
                <a:lnTo>
                  <a:pt x="142875" y="5033962"/>
                </a:lnTo>
                <a:lnTo>
                  <a:pt x="157163" y="4987925"/>
                </a:lnTo>
                <a:lnTo>
                  <a:pt x="168275" y="4935537"/>
                </a:lnTo>
                <a:lnTo>
                  <a:pt x="176213" y="4875212"/>
                </a:lnTo>
                <a:lnTo>
                  <a:pt x="179388" y="4806950"/>
                </a:lnTo>
                <a:lnTo>
                  <a:pt x="176213" y="4738687"/>
                </a:lnTo>
                <a:lnTo>
                  <a:pt x="168275" y="4678362"/>
                </a:lnTo>
                <a:lnTo>
                  <a:pt x="157163" y="4625975"/>
                </a:lnTo>
                <a:lnTo>
                  <a:pt x="142875" y="4579937"/>
                </a:lnTo>
                <a:lnTo>
                  <a:pt x="127000" y="4537075"/>
                </a:lnTo>
                <a:lnTo>
                  <a:pt x="107950" y="4498975"/>
                </a:lnTo>
                <a:lnTo>
                  <a:pt x="69850" y="4424362"/>
                </a:lnTo>
                <a:lnTo>
                  <a:pt x="52388" y="4386262"/>
                </a:lnTo>
                <a:lnTo>
                  <a:pt x="34925" y="4343400"/>
                </a:lnTo>
                <a:lnTo>
                  <a:pt x="20638" y="4297362"/>
                </a:lnTo>
                <a:lnTo>
                  <a:pt x="11113" y="4244975"/>
                </a:lnTo>
                <a:lnTo>
                  <a:pt x="1588" y="4186237"/>
                </a:lnTo>
                <a:lnTo>
                  <a:pt x="0" y="4116387"/>
                </a:lnTo>
                <a:lnTo>
                  <a:pt x="1588" y="4048125"/>
                </a:lnTo>
                <a:lnTo>
                  <a:pt x="11113" y="3987800"/>
                </a:lnTo>
                <a:lnTo>
                  <a:pt x="20638" y="3935412"/>
                </a:lnTo>
                <a:lnTo>
                  <a:pt x="34925" y="3890962"/>
                </a:lnTo>
                <a:lnTo>
                  <a:pt x="52388" y="3848100"/>
                </a:lnTo>
                <a:lnTo>
                  <a:pt x="69850" y="3811587"/>
                </a:lnTo>
                <a:lnTo>
                  <a:pt x="107950" y="3736975"/>
                </a:lnTo>
                <a:lnTo>
                  <a:pt x="127000" y="3697287"/>
                </a:lnTo>
                <a:lnTo>
                  <a:pt x="142875" y="3656012"/>
                </a:lnTo>
                <a:lnTo>
                  <a:pt x="157163" y="3609975"/>
                </a:lnTo>
                <a:lnTo>
                  <a:pt x="168275" y="3557587"/>
                </a:lnTo>
                <a:lnTo>
                  <a:pt x="176213" y="3497262"/>
                </a:lnTo>
                <a:lnTo>
                  <a:pt x="179388" y="3427412"/>
                </a:lnTo>
                <a:lnTo>
                  <a:pt x="176213" y="3360737"/>
                </a:lnTo>
                <a:lnTo>
                  <a:pt x="168275" y="3300412"/>
                </a:lnTo>
                <a:lnTo>
                  <a:pt x="157163" y="3248025"/>
                </a:lnTo>
                <a:lnTo>
                  <a:pt x="142875" y="3201987"/>
                </a:lnTo>
                <a:lnTo>
                  <a:pt x="127000" y="3160712"/>
                </a:lnTo>
                <a:lnTo>
                  <a:pt x="107950" y="3121025"/>
                </a:lnTo>
                <a:lnTo>
                  <a:pt x="88900" y="3084512"/>
                </a:lnTo>
                <a:lnTo>
                  <a:pt x="69850" y="3046412"/>
                </a:lnTo>
                <a:lnTo>
                  <a:pt x="52388" y="3009900"/>
                </a:lnTo>
                <a:lnTo>
                  <a:pt x="34925" y="2967037"/>
                </a:lnTo>
                <a:lnTo>
                  <a:pt x="20638" y="2922587"/>
                </a:lnTo>
                <a:lnTo>
                  <a:pt x="11113" y="2868612"/>
                </a:lnTo>
                <a:lnTo>
                  <a:pt x="1588" y="2809875"/>
                </a:lnTo>
                <a:lnTo>
                  <a:pt x="0" y="2741612"/>
                </a:lnTo>
                <a:lnTo>
                  <a:pt x="1588" y="2671762"/>
                </a:lnTo>
                <a:lnTo>
                  <a:pt x="11113" y="2613025"/>
                </a:lnTo>
                <a:lnTo>
                  <a:pt x="20638" y="2560637"/>
                </a:lnTo>
                <a:lnTo>
                  <a:pt x="34925" y="2513012"/>
                </a:lnTo>
                <a:lnTo>
                  <a:pt x="52388" y="2471737"/>
                </a:lnTo>
                <a:lnTo>
                  <a:pt x="69850" y="2433637"/>
                </a:lnTo>
                <a:lnTo>
                  <a:pt x="88900" y="2395537"/>
                </a:lnTo>
                <a:lnTo>
                  <a:pt x="107950" y="2359025"/>
                </a:lnTo>
                <a:lnTo>
                  <a:pt x="127000" y="2319337"/>
                </a:lnTo>
                <a:lnTo>
                  <a:pt x="142875" y="2278062"/>
                </a:lnTo>
                <a:lnTo>
                  <a:pt x="157163" y="2232025"/>
                </a:lnTo>
                <a:lnTo>
                  <a:pt x="168275" y="2179637"/>
                </a:lnTo>
                <a:lnTo>
                  <a:pt x="176213" y="2119312"/>
                </a:lnTo>
                <a:lnTo>
                  <a:pt x="179388" y="2051050"/>
                </a:lnTo>
                <a:lnTo>
                  <a:pt x="176213" y="1982787"/>
                </a:lnTo>
                <a:lnTo>
                  <a:pt x="168275" y="1922462"/>
                </a:lnTo>
                <a:lnTo>
                  <a:pt x="157163" y="1870075"/>
                </a:lnTo>
                <a:lnTo>
                  <a:pt x="142875" y="1824037"/>
                </a:lnTo>
                <a:lnTo>
                  <a:pt x="127000" y="1782762"/>
                </a:lnTo>
                <a:lnTo>
                  <a:pt x="107950" y="1743075"/>
                </a:lnTo>
                <a:lnTo>
                  <a:pt x="88900" y="1708150"/>
                </a:lnTo>
                <a:lnTo>
                  <a:pt x="69850" y="1671637"/>
                </a:lnTo>
                <a:lnTo>
                  <a:pt x="52388" y="1631950"/>
                </a:lnTo>
                <a:lnTo>
                  <a:pt x="34925" y="1589087"/>
                </a:lnTo>
                <a:lnTo>
                  <a:pt x="20638" y="1544637"/>
                </a:lnTo>
                <a:lnTo>
                  <a:pt x="11113" y="1492250"/>
                </a:lnTo>
                <a:lnTo>
                  <a:pt x="1588" y="1431925"/>
                </a:lnTo>
                <a:lnTo>
                  <a:pt x="0" y="1363662"/>
                </a:lnTo>
                <a:lnTo>
                  <a:pt x="1588" y="1295400"/>
                </a:lnTo>
                <a:lnTo>
                  <a:pt x="11113" y="1235075"/>
                </a:lnTo>
                <a:lnTo>
                  <a:pt x="20638" y="1182687"/>
                </a:lnTo>
                <a:lnTo>
                  <a:pt x="34925" y="1136650"/>
                </a:lnTo>
                <a:lnTo>
                  <a:pt x="52388" y="1095375"/>
                </a:lnTo>
                <a:lnTo>
                  <a:pt x="69850" y="1055687"/>
                </a:lnTo>
                <a:lnTo>
                  <a:pt x="88900" y="1017587"/>
                </a:lnTo>
                <a:lnTo>
                  <a:pt x="107950" y="981075"/>
                </a:lnTo>
                <a:lnTo>
                  <a:pt x="127000" y="942975"/>
                </a:lnTo>
                <a:lnTo>
                  <a:pt x="142875" y="901700"/>
                </a:lnTo>
                <a:lnTo>
                  <a:pt x="157163" y="854075"/>
                </a:lnTo>
                <a:lnTo>
                  <a:pt x="168275" y="801687"/>
                </a:lnTo>
                <a:lnTo>
                  <a:pt x="176213" y="744537"/>
                </a:lnTo>
                <a:lnTo>
                  <a:pt x="179388" y="673100"/>
                </a:lnTo>
                <a:lnTo>
                  <a:pt x="176213" y="606425"/>
                </a:lnTo>
                <a:lnTo>
                  <a:pt x="168275" y="546100"/>
                </a:lnTo>
                <a:lnTo>
                  <a:pt x="157163" y="496887"/>
                </a:lnTo>
                <a:lnTo>
                  <a:pt x="142875" y="450850"/>
                </a:lnTo>
                <a:lnTo>
                  <a:pt x="127000" y="409575"/>
                </a:lnTo>
                <a:lnTo>
                  <a:pt x="109538" y="369887"/>
                </a:lnTo>
                <a:lnTo>
                  <a:pt x="92075" y="334962"/>
                </a:lnTo>
                <a:lnTo>
                  <a:pt x="73025" y="296862"/>
                </a:lnTo>
                <a:lnTo>
                  <a:pt x="53975" y="260350"/>
                </a:lnTo>
                <a:lnTo>
                  <a:pt x="38100" y="217487"/>
                </a:lnTo>
                <a:lnTo>
                  <a:pt x="22225" y="174625"/>
                </a:lnTo>
                <a:lnTo>
                  <a:pt x="12700" y="122237"/>
                </a:lnTo>
                <a:lnTo>
                  <a:pt x="4763" y="6667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753CD0-3E5D-4517-9377-1D705DF77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1914" y="382384"/>
            <a:ext cx="4593772" cy="182118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000" spc="200" dirty="0">
                <a:solidFill>
                  <a:schemeClr val="tx2"/>
                </a:solidFill>
                <a:latin typeface="+mj-lt"/>
              </a:rPr>
              <a:t>Beginnings</a:t>
            </a:r>
          </a:p>
        </p:txBody>
      </p:sp>
      <p:pic>
        <p:nvPicPr>
          <p:cNvPr id="8" name="Picture 8" descr="Diagram&#10;&#10;Description automatically generated">
            <a:extLst>
              <a:ext uri="{FF2B5EF4-FFF2-40B4-BE49-F238E27FC236}">
                <a16:creationId xmlns:a16="http://schemas.microsoft.com/office/drawing/2014/main" id="{15E91A3F-1F3C-3529-24CD-D034519219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5325" r="-1" b="26964"/>
          <a:stretch/>
        </p:blipFill>
        <p:spPr>
          <a:xfrm>
            <a:off x="20" y="10"/>
            <a:ext cx="6577170" cy="3383270"/>
          </a:xfrm>
          <a:custGeom>
            <a:avLst/>
            <a:gdLst/>
            <a:ahLst/>
            <a:cxnLst/>
            <a:rect l="l" t="t" r="r" b="b"/>
            <a:pathLst>
              <a:path w="6577190" h="3383280">
                <a:moveTo>
                  <a:pt x="0" y="0"/>
                </a:moveTo>
                <a:lnTo>
                  <a:pt x="6397802" y="0"/>
                </a:lnTo>
                <a:lnTo>
                  <a:pt x="6402565" y="66675"/>
                </a:lnTo>
                <a:lnTo>
                  <a:pt x="6410502" y="122237"/>
                </a:lnTo>
                <a:lnTo>
                  <a:pt x="6420027" y="174625"/>
                </a:lnTo>
                <a:lnTo>
                  <a:pt x="6435902" y="217487"/>
                </a:lnTo>
                <a:lnTo>
                  <a:pt x="6451777" y="260350"/>
                </a:lnTo>
                <a:lnTo>
                  <a:pt x="6470827" y="296862"/>
                </a:lnTo>
                <a:lnTo>
                  <a:pt x="6489877" y="334962"/>
                </a:lnTo>
                <a:lnTo>
                  <a:pt x="6507340" y="369887"/>
                </a:lnTo>
                <a:lnTo>
                  <a:pt x="6524802" y="409575"/>
                </a:lnTo>
                <a:lnTo>
                  <a:pt x="6540677" y="450850"/>
                </a:lnTo>
                <a:lnTo>
                  <a:pt x="6554965" y="496887"/>
                </a:lnTo>
                <a:lnTo>
                  <a:pt x="6566077" y="546100"/>
                </a:lnTo>
                <a:lnTo>
                  <a:pt x="6574015" y="606425"/>
                </a:lnTo>
                <a:lnTo>
                  <a:pt x="6577190" y="673100"/>
                </a:lnTo>
                <a:lnTo>
                  <a:pt x="6574015" y="744537"/>
                </a:lnTo>
                <a:lnTo>
                  <a:pt x="6566077" y="801687"/>
                </a:lnTo>
                <a:lnTo>
                  <a:pt x="6554965" y="854075"/>
                </a:lnTo>
                <a:lnTo>
                  <a:pt x="6540677" y="901700"/>
                </a:lnTo>
                <a:lnTo>
                  <a:pt x="6524802" y="942975"/>
                </a:lnTo>
                <a:lnTo>
                  <a:pt x="6505752" y="981075"/>
                </a:lnTo>
                <a:lnTo>
                  <a:pt x="6486702" y="1017587"/>
                </a:lnTo>
                <a:lnTo>
                  <a:pt x="6467652" y="1055687"/>
                </a:lnTo>
                <a:lnTo>
                  <a:pt x="6450190" y="1095375"/>
                </a:lnTo>
                <a:lnTo>
                  <a:pt x="6432727" y="1136650"/>
                </a:lnTo>
                <a:lnTo>
                  <a:pt x="6418440" y="1182687"/>
                </a:lnTo>
                <a:lnTo>
                  <a:pt x="6408915" y="1235075"/>
                </a:lnTo>
                <a:lnTo>
                  <a:pt x="6399390" y="1295400"/>
                </a:lnTo>
                <a:lnTo>
                  <a:pt x="6397802" y="1363662"/>
                </a:lnTo>
                <a:lnTo>
                  <a:pt x="6399390" y="1431925"/>
                </a:lnTo>
                <a:lnTo>
                  <a:pt x="6408915" y="1492250"/>
                </a:lnTo>
                <a:lnTo>
                  <a:pt x="6418440" y="1544637"/>
                </a:lnTo>
                <a:lnTo>
                  <a:pt x="6432727" y="1589087"/>
                </a:lnTo>
                <a:lnTo>
                  <a:pt x="6450190" y="1631950"/>
                </a:lnTo>
                <a:lnTo>
                  <a:pt x="6467652" y="1671637"/>
                </a:lnTo>
                <a:lnTo>
                  <a:pt x="6486702" y="1708150"/>
                </a:lnTo>
                <a:lnTo>
                  <a:pt x="6505752" y="1743075"/>
                </a:lnTo>
                <a:lnTo>
                  <a:pt x="6524802" y="1782762"/>
                </a:lnTo>
                <a:lnTo>
                  <a:pt x="6540677" y="1824037"/>
                </a:lnTo>
                <a:lnTo>
                  <a:pt x="6554965" y="1870075"/>
                </a:lnTo>
                <a:lnTo>
                  <a:pt x="6566077" y="1922462"/>
                </a:lnTo>
                <a:lnTo>
                  <a:pt x="6574015" y="1982787"/>
                </a:lnTo>
                <a:lnTo>
                  <a:pt x="6577190" y="2051050"/>
                </a:lnTo>
                <a:lnTo>
                  <a:pt x="6574015" y="2119312"/>
                </a:lnTo>
                <a:lnTo>
                  <a:pt x="6566077" y="2179637"/>
                </a:lnTo>
                <a:lnTo>
                  <a:pt x="6554965" y="2232025"/>
                </a:lnTo>
                <a:lnTo>
                  <a:pt x="6540677" y="2278062"/>
                </a:lnTo>
                <a:lnTo>
                  <a:pt x="6524802" y="2319337"/>
                </a:lnTo>
                <a:lnTo>
                  <a:pt x="6505752" y="2359025"/>
                </a:lnTo>
                <a:lnTo>
                  <a:pt x="6486702" y="2395537"/>
                </a:lnTo>
                <a:lnTo>
                  <a:pt x="6467652" y="2433637"/>
                </a:lnTo>
                <a:lnTo>
                  <a:pt x="6450190" y="2471737"/>
                </a:lnTo>
                <a:lnTo>
                  <a:pt x="6432727" y="2513012"/>
                </a:lnTo>
                <a:lnTo>
                  <a:pt x="6418440" y="2560637"/>
                </a:lnTo>
                <a:lnTo>
                  <a:pt x="6408915" y="2613025"/>
                </a:lnTo>
                <a:lnTo>
                  <a:pt x="6399390" y="2671762"/>
                </a:lnTo>
                <a:lnTo>
                  <a:pt x="6397802" y="2741612"/>
                </a:lnTo>
                <a:lnTo>
                  <a:pt x="6399390" y="2809875"/>
                </a:lnTo>
                <a:lnTo>
                  <a:pt x="6408915" y="2868612"/>
                </a:lnTo>
                <a:lnTo>
                  <a:pt x="6418440" y="2922587"/>
                </a:lnTo>
                <a:lnTo>
                  <a:pt x="6432727" y="2967037"/>
                </a:lnTo>
                <a:lnTo>
                  <a:pt x="6450190" y="3009900"/>
                </a:lnTo>
                <a:lnTo>
                  <a:pt x="6467652" y="3046412"/>
                </a:lnTo>
                <a:lnTo>
                  <a:pt x="6486702" y="3084512"/>
                </a:lnTo>
                <a:lnTo>
                  <a:pt x="6505752" y="3121025"/>
                </a:lnTo>
                <a:lnTo>
                  <a:pt x="6524802" y="3160712"/>
                </a:lnTo>
                <a:lnTo>
                  <a:pt x="6540677" y="3201987"/>
                </a:lnTo>
                <a:lnTo>
                  <a:pt x="6554965" y="3248025"/>
                </a:lnTo>
                <a:lnTo>
                  <a:pt x="6566077" y="3300412"/>
                </a:lnTo>
                <a:lnTo>
                  <a:pt x="6574015" y="3360737"/>
                </a:lnTo>
                <a:lnTo>
                  <a:pt x="6575089" y="3383280"/>
                </a:lnTo>
                <a:lnTo>
                  <a:pt x="0" y="3383280"/>
                </a:lnTo>
                <a:close/>
              </a:path>
            </a:pathLst>
          </a:custGeom>
        </p:spPr>
      </p:pic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731FA4DA-2B3C-4F74-943F-626140805C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357"/>
          <a:stretch/>
        </p:blipFill>
        <p:spPr>
          <a:xfrm>
            <a:off x="20" y="3474720"/>
            <a:ext cx="6577170" cy="3383280"/>
          </a:xfrm>
          <a:custGeom>
            <a:avLst/>
            <a:gdLst/>
            <a:ahLst/>
            <a:cxnLst/>
            <a:rect l="l" t="t" r="r" b="b"/>
            <a:pathLst>
              <a:path w="6577190" h="3383280">
                <a:moveTo>
                  <a:pt x="0" y="0"/>
                </a:moveTo>
                <a:lnTo>
                  <a:pt x="6575040" y="0"/>
                </a:lnTo>
                <a:lnTo>
                  <a:pt x="6574015" y="22542"/>
                </a:lnTo>
                <a:lnTo>
                  <a:pt x="6566077" y="82867"/>
                </a:lnTo>
                <a:lnTo>
                  <a:pt x="6554965" y="135255"/>
                </a:lnTo>
                <a:lnTo>
                  <a:pt x="6540677" y="181292"/>
                </a:lnTo>
                <a:lnTo>
                  <a:pt x="6524802" y="222567"/>
                </a:lnTo>
                <a:lnTo>
                  <a:pt x="6505752" y="262255"/>
                </a:lnTo>
                <a:lnTo>
                  <a:pt x="6467652" y="336867"/>
                </a:lnTo>
                <a:lnTo>
                  <a:pt x="6450190" y="373380"/>
                </a:lnTo>
                <a:lnTo>
                  <a:pt x="6432727" y="416242"/>
                </a:lnTo>
                <a:lnTo>
                  <a:pt x="6418440" y="460692"/>
                </a:lnTo>
                <a:lnTo>
                  <a:pt x="6408915" y="513080"/>
                </a:lnTo>
                <a:lnTo>
                  <a:pt x="6399390" y="573405"/>
                </a:lnTo>
                <a:lnTo>
                  <a:pt x="6397802" y="641667"/>
                </a:lnTo>
                <a:lnTo>
                  <a:pt x="6399390" y="711517"/>
                </a:lnTo>
                <a:lnTo>
                  <a:pt x="6408915" y="770255"/>
                </a:lnTo>
                <a:lnTo>
                  <a:pt x="6418440" y="822642"/>
                </a:lnTo>
                <a:lnTo>
                  <a:pt x="6432727" y="868680"/>
                </a:lnTo>
                <a:lnTo>
                  <a:pt x="6450190" y="911542"/>
                </a:lnTo>
                <a:lnTo>
                  <a:pt x="6467652" y="949642"/>
                </a:lnTo>
                <a:lnTo>
                  <a:pt x="6505752" y="1024255"/>
                </a:lnTo>
                <a:lnTo>
                  <a:pt x="6524802" y="1062355"/>
                </a:lnTo>
                <a:lnTo>
                  <a:pt x="6540677" y="1105217"/>
                </a:lnTo>
                <a:lnTo>
                  <a:pt x="6554965" y="1151255"/>
                </a:lnTo>
                <a:lnTo>
                  <a:pt x="6566077" y="1203642"/>
                </a:lnTo>
                <a:lnTo>
                  <a:pt x="6574015" y="1263967"/>
                </a:lnTo>
                <a:lnTo>
                  <a:pt x="6577190" y="1332230"/>
                </a:lnTo>
                <a:lnTo>
                  <a:pt x="6574015" y="1400492"/>
                </a:lnTo>
                <a:lnTo>
                  <a:pt x="6566077" y="1460817"/>
                </a:lnTo>
                <a:lnTo>
                  <a:pt x="6554965" y="1513205"/>
                </a:lnTo>
                <a:lnTo>
                  <a:pt x="6540677" y="1559242"/>
                </a:lnTo>
                <a:lnTo>
                  <a:pt x="6524802" y="1600517"/>
                </a:lnTo>
                <a:lnTo>
                  <a:pt x="6505752" y="1640205"/>
                </a:lnTo>
                <a:lnTo>
                  <a:pt x="6486702" y="1675130"/>
                </a:lnTo>
                <a:lnTo>
                  <a:pt x="6467652" y="1711642"/>
                </a:lnTo>
                <a:lnTo>
                  <a:pt x="6450190" y="1751330"/>
                </a:lnTo>
                <a:lnTo>
                  <a:pt x="6432727" y="1794192"/>
                </a:lnTo>
                <a:lnTo>
                  <a:pt x="6418440" y="1838642"/>
                </a:lnTo>
                <a:lnTo>
                  <a:pt x="6408915" y="1891030"/>
                </a:lnTo>
                <a:lnTo>
                  <a:pt x="6399390" y="1951355"/>
                </a:lnTo>
                <a:lnTo>
                  <a:pt x="6397802" y="2019617"/>
                </a:lnTo>
                <a:lnTo>
                  <a:pt x="6399390" y="2087880"/>
                </a:lnTo>
                <a:lnTo>
                  <a:pt x="6408915" y="2148205"/>
                </a:lnTo>
                <a:lnTo>
                  <a:pt x="6418440" y="2200592"/>
                </a:lnTo>
                <a:lnTo>
                  <a:pt x="6432727" y="2246630"/>
                </a:lnTo>
                <a:lnTo>
                  <a:pt x="6450190" y="2287905"/>
                </a:lnTo>
                <a:lnTo>
                  <a:pt x="6467652" y="2327592"/>
                </a:lnTo>
                <a:lnTo>
                  <a:pt x="6486702" y="2365692"/>
                </a:lnTo>
                <a:lnTo>
                  <a:pt x="6505752" y="2402205"/>
                </a:lnTo>
                <a:lnTo>
                  <a:pt x="6524802" y="2440305"/>
                </a:lnTo>
                <a:lnTo>
                  <a:pt x="6540677" y="2481580"/>
                </a:lnTo>
                <a:lnTo>
                  <a:pt x="6554965" y="2529205"/>
                </a:lnTo>
                <a:lnTo>
                  <a:pt x="6566077" y="2581592"/>
                </a:lnTo>
                <a:lnTo>
                  <a:pt x="6574015" y="2638742"/>
                </a:lnTo>
                <a:lnTo>
                  <a:pt x="6577190" y="2708592"/>
                </a:lnTo>
                <a:lnTo>
                  <a:pt x="6574015" y="2776855"/>
                </a:lnTo>
                <a:lnTo>
                  <a:pt x="6566077" y="2837180"/>
                </a:lnTo>
                <a:lnTo>
                  <a:pt x="6554965" y="2886392"/>
                </a:lnTo>
                <a:lnTo>
                  <a:pt x="6540677" y="2932430"/>
                </a:lnTo>
                <a:lnTo>
                  <a:pt x="6524802" y="2973705"/>
                </a:lnTo>
                <a:lnTo>
                  <a:pt x="6507340" y="3013392"/>
                </a:lnTo>
                <a:lnTo>
                  <a:pt x="6489877" y="3048317"/>
                </a:lnTo>
                <a:lnTo>
                  <a:pt x="6470827" y="3086417"/>
                </a:lnTo>
                <a:lnTo>
                  <a:pt x="6451777" y="3122930"/>
                </a:lnTo>
                <a:lnTo>
                  <a:pt x="6435902" y="3165792"/>
                </a:lnTo>
                <a:lnTo>
                  <a:pt x="6420027" y="3208655"/>
                </a:lnTo>
                <a:lnTo>
                  <a:pt x="6410502" y="3261042"/>
                </a:lnTo>
                <a:lnTo>
                  <a:pt x="6402565" y="3316605"/>
                </a:lnTo>
                <a:lnTo>
                  <a:pt x="6397802" y="3383280"/>
                </a:lnTo>
                <a:lnTo>
                  <a:pt x="0" y="3383280"/>
                </a:ln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709B90-624D-4AD6-8EB7-39B2ACB9A3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51913" y="2460171"/>
            <a:ext cx="4604657" cy="3626249"/>
          </a:xfrm>
        </p:spPr>
        <p:txBody>
          <a:bodyPr vert="horz" lIns="91440" tIns="45720" rIns="91440" bIns="45720" rtlCol="0">
            <a:normAutofit/>
          </a:bodyPr>
          <a:lstStyle/>
          <a:p>
            <a:pPr marL="342900" indent="-2286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T. B. Dallas</a:t>
            </a:r>
            <a:endParaRPr lang="en-US">
              <a:solidFill>
                <a:schemeClr val="tx1"/>
              </a:solidFill>
            </a:endParaRPr>
          </a:p>
          <a:p>
            <a:pPr marL="342900" indent="-2286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Seth M. Milliken</a:t>
            </a:r>
            <a:endParaRPr lang="en-US">
              <a:solidFill>
                <a:schemeClr val="tx1"/>
              </a:solidFill>
            </a:endParaRPr>
          </a:p>
          <a:p>
            <a:pPr marL="800100" lvl="1" indent="-2286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President for a while</a:t>
            </a:r>
            <a:endParaRPr lang="en-US">
              <a:solidFill>
                <a:schemeClr val="tx1"/>
              </a:solidFill>
            </a:endParaRPr>
          </a:p>
          <a:p>
            <a:pPr marL="342900" indent="-2286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Built in 1891</a:t>
            </a:r>
            <a:endParaRPr lang="en-US">
              <a:solidFill>
                <a:schemeClr val="tx1"/>
              </a:solidFill>
            </a:endParaRPr>
          </a:p>
          <a:p>
            <a:pPr marL="342900" indent="-2286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City’s first cotton mill</a:t>
            </a:r>
            <a:endParaRPr lang="en-US">
              <a:solidFill>
                <a:schemeClr val="tx1"/>
              </a:solidFill>
            </a:endParaRPr>
          </a:p>
          <a:p>
            <a:pPr marL="285750" indent="-228600">
              <a:lnSpc>
                <a:spcPct val="110000"/>
              </a:lnSpc>
              <a:spcBef>
                <a:spcPts val="700"/>
              </a:spcBef>
              <a:buFont typeface="Wingdings" panose="05000000000000000000" pitchFamily="2" charset="2"/>
              <a:buChar char="Ø"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8980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>
            <a:extLst>
              <a:ext uri="{FF2B5EF4-FFF2-40B4-BE49-F238E27FC236}">
                <a16:creationId xmlns:a16="http://schemas.microsoft.com/office/drawing/2014/main" id="{841EFD0D-0D37-447B-B1EA-4F7197EB29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A6DFF24-307B-44B0-93F0-893676F148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CFD8FF-80E4-4521-B18C-16549B6BA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9" y="645107"/>
            <a:ext cx="3384329" cy="164089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400"/>
              <a:t>Relationship w/ employees –</a:t>
            </a:r>
            <a:br>
              <a:rPr lang="en-US" sz="3400"/>
            </a:br>
            <a:r>
              <a:rPr lang="en-US" sz="3400"/>
              <a:t>the Good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914293-46CC-4735-AC84-7AA9ACA546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1679" y="2286001"/>
            <a:ext cx="3384330" cy="394084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Elliot’s recommendation letter</a:t>
            </a:r>
          </a:p>
          <a:p>
            <a:r>
              <a:rPr lang="en-US" dirty="0"/>
              <a:t>Bounty publication</a:t>
            </a:r>
          </a:p>
          <a:p>
            <a:r>
              <a:rPr lang="en-US" dirty="0"/>
              <a:t>Conform with overarching manufacturer guidelines</a:t>
            </a:r>
          </a:p>
          <a:p>
            <a:r>
              <a:rPr lang="en-US" dirty="0"/>
              <a:t>Mill village and desire to expand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5" descr="Text, letter&#10;&#10;Description automatically generated">
            <a:extLst>
              <a:ext uri="{FF2B5EF4-FFF2-40B4-BE49-F238E27FC236}">
                <a16:creationId xmlns:a16="http://schemas.microsoft.com/office/drawing/2014/main" id="{3CC18432-15E7-79E7-7C6A-68B0D919C1D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00415" y="645107"/>
            <a:ext cx="4153579" cy="559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473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>
            <a:extLst>
              <a:ext uri="{FF2B5EF4-FFF2-40B4-BE49-F238E27FC236}">
                <a16:creationId xmlns:a16="http://schemas.microsoft.com/office/drawing/2014/main" id="{C98F4480-8749-4E48-82BB-3A0F2F311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249F694-12BA-47C4-9FF3-570372F3B9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CFD8FF-80E4-4521-B18C-16549B6BA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645105"/>
            <a:ext cx="4357499" cy="132085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/>
              <a:t>Relationship w/ employees –</a:t>
            </a:r>
            <a:br>
              <a:rPr lang="en-US" sz="2800"/>
            </a:br>
            <a:r>
              <a:rPr lang="en-US" sz="2800"/>
              <a:t>the bad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914293-46CC-4735-AC84-7AA9ACA546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1678" y="2286001"/>
            <a:ext cx="4363595" cy="359359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Labor strikes – wanted to hire new pool of workers</a:t>
            </a:r>
          </a:p>
          <a:p>
            <a:r>
              <a:rPr lang="en-US" dirty="0"/>
              <a:t>Graves conspiracy</a:t>
            </a:r>
          </a:p>
          <a:p>
            <a:r>
              <a:rPr lang="en-US" dirty="0"/>
              <a:t>Ignored the CPA</a:t>
            </a:r>
          </a:p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55C0A79-8BC3-4982-A437-7A44B664D7A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28210" r="15471" b="-2"/>
          <a:stretch/>
        </p:blipFill>
        <p:spPr>
          <a:xfrm>
            <a:off x="6096000" y="580713"/>
            <a:ext cx="5414304" cy="5407737"/>
          </a:xfrm>
          <a:custGeom>
            <a:avLst/>
            <a:gdLst/>
            <a:ahLst/>
            <a:cxnLst/>
            <a:rect l="l" t="t" r="r" b="b"/>
            <a:pathLst>
              <a:path w="3860171" h="3855489">
                <a:moveTo>
                  <a:pt x="1930086" y="0"/>
                </a:moveTo>
                <a:lnTo>
                  <a:pt x="1967540" y="3511"/>
                </a:lnTo>
                <a:lnTo>
                  <a:pt x="2003824" y="12875"/>
                </a:lnTo>
                <a:lnTo>
                  <a:pt x="2038938" y="26920"/>
                </a:lnTo>
                <a:lnTo>
                  <a:pt x="2075222" y="44477"/>
                </a:lnTo>
                <a:lnTo>
                  <a:pt x="2109166" y="64375"/>
                </a:lnTo>
                <a:lnTo>
                  <a:pt x="2144279" y="85443"/>
                </a:lnTo>
                <a:lnTo>
                  <a:pt x="2179393" y="104171"/>
                </a:lnTo>
                <a:lnTo>
                  <a:pt x="2214507" y="122898"/>
                </a:lnTo>
                <a:lnTo>
                  <a:pt x="2248450" y="136943"/>
                </a:lnTo>
                <a:lnTo>
                  <a:pt x="2285905" y="146307"/>
                </a:lnTo>
                <a:lnTo>
                  <a:pt x="2322189" y="150989"/>
                </a:lnTo>
                <a:lnTo>
                  <a:pt x="2360814" y="150989"/>
                </a:lnTo>
                <a:lnTo>
                  <a:pt x="2400610" y="148648"/>
                </a:lnTo>
                <a:lnTo>
                  <a:pt x="2440405" y="143966"/>
                </a:lnTo>
                <a:lnTo>
                  <a:pt x="2480201" y="138114"/>
                </a:lnTo>
                <a:lnTo>
                  <a:pt x="2519996" y="133432"/>
                </a:lnTo>
                <a:lnTo>
                  <a:pt x="2559792" y="129921"/>
                </a:lnTo>
                <a:lnTo>
                  <a:pt x="2597247" y="131091"/>
                </a:lnTo>
                <a:lnTo>
                  <a:pt x="2633531" y="135773"/>
                </a:lnTo>
                <a:lnTo>
                  <a:pt x="2668644" y="146307"/>
                </a:lnTo>
                <a:lnTo>
                  <a:pt x="2697906" y="161523"/>
                </a:lnTo>
                <a:lnTo>
                  <a:pt x="2725997" y="181421"/>
                </a:lnTo>
                <a:lnTo>
                  <a:pt x="2750577" y="204830"/>
                </a:lnTo>
                <a:lnTo>
                  <a:pt x="2775156" y="231750"/>
                </a:lnTo>
                <a:lnTo>
                  <a:pt x="2797395" y="259841"/>
                </a:lnTo>
                <a:lnTo>
                  <a:pt x="2819634" y="289103"/>
                </a:lnTo>
                <a:lnTo>
                  <a:pt x="2841872" y="318364"/>
                </a:lnTo>
                <a:lnTo>
                  <a:pt x="2864111" y="346455"/>
                </a:lnTo>
                <a:lnTo>
                  <a:pt x="2887520" y="373376"/>
                </a:lnTo>
                <a:lnTo>
                  <a:pt x="2914441" y="396785"/>
                </a:lnTo>
                <a:lnTo>
                  <a:pt x="2940191" y="417853"/>
                </a:lnTo>
                <a:lnTo>
                  <a:pt x="2969452" y="434240"/>
                </a:lnTo>
                <a:lnTo>
                  <a:pt x="3001055" y="448285"/>
                </a:lnTo>
                <a:lnTo>
                  <a:pt x="3034998" y="459990"/>
                </a:lnTo>
                <a:lnTo>
                  <a:pt x="3070112" y="470524"/>
                </a:lnTo>
                <a:lnTo>
                  <a:pt x="3105226" y="479888"/>
                </a:lnTo>
                <a:lnTo>
                  <a:pt x="3141510" y="489251"/>
                </a:lnTo>
                <a:lnTo>
                  <a:pt x="3175453" y="499785"/>
                </a:lnTo>
                <a:lnTo>
                  <a:pt x="3209396" y="511490"/>
                </a:lnTo>
                <a:lnTo>
                  <a:pt x="3240999" y="525535"/>
                </a:lnTo>
                <a:lnTo>
                  <a:pt x="3269090" y="543092"/>
                </a:lnTo>
                <a:lnTo>
                  <a:pt x="3294840" y="564161"/>
                </a:lnTo>
                <a:lnTo>
                  <a:pt x="3315908" y="589911"/>
                </a:lnTo>
                <a:lnTo>
                  <a:pt x="3333465" y="618002"/>
                </a:lnTo>
                <a:lnTo>
                  <a:pt x="3347510" y="649604"/>
                </a:lnTo>
                <a:lnTo>
                  <a:pt x="3359215" y="683547"/>
                </a:lnTo>
                <a:lnTo>
                  <a:pt x="3369749" y="717491"/>
                </a:lnTo>
                <a:lnTo>
                  <a:pt x="3379113" y="753775"/>
                </a:lnTo>
                <a:lnTo>
                  <a:pt x="3388476" y="788889"/>
                </a:lnTo>
                <a:lnTo>
                  <a:pt x="3399010" y="824002"/>
                </a:lnTo>
                <a:lnTo>
                  <a:pt x="3410715" y="857946"/>
                </a:lnTo>
                <a:lnTo>
                  <a:pt x="3424760" y="889548"/>
                </a:lnTo>
                <a:lnTo>
                  <a:pt x="3441147" y="918809"/>
                </a:lnTo>
                <a:lnTo>
                  <a:pt x="3462215" y="944560"/>
                </a:lnTo>
                <a:lnTo>
                  <a:pt x="3485624" y="971480"/>
                </a:lnTo>
                <a:lnTo>
                  <a:pt x="3512545" y="994889"/>
                </a:lnTo>
                <a:lnTo>
                  <a:pt x="3540636" y="1017128"/>
                </a:lnTo>
                <a:lnTo>
                  <a:pt x="3571068" y="1039367"/>
                </a:lnTo>
                <a:lnTo>
                  <a:pt x="3600329" y="1061605"/>
                </a:lnTo>
                <a:lnTo>
                  <a:pt x="3628420" y="1083844"/>
                </a:lnTo>
                <a:lnTo>
                  <a:pt x="3655341" y="1108424"/>
                </a:lnTo>
                <a:lnTo>
                  <a:pt x="3678750" y="1133003"/>
                </a:lnTo>
                <a:lnTo>
                  <a:pt x="3698648" y="1161094"/>
                </a:lnTo>
                <a:lnTo>
                  <a:pt x="3713864" y="1190356"/>
                </a:lnTo>
                <a:lnTo>
                  <a:pt x="3724398" y="1225469"/>
                </a:lnTo>
                <a:lnTo>
                  <a:pt x="3729080" y="1261754"/>
                </a:lnTo>
                <a:lnTo>
                  <a:pt x="3730250" y="1299208"/>
                </a:lnTo>
                <a:lnTo>
                  <a:pt x="3726739" y="1339004"/>
                </a:lnTo>
                <a:lnTo>
                  <a:pt x="3722057" y="1378799"/>
                </a:lnTo>
                <a:lnTo>
                  <a:pt x="3716205" y="1418595"/>
                </a:lnTo>
                <a:lnTo>
                  <a:pt x="3711523" y="1458391"/>
                </a:lnTo>
                <a:lnTo>
                  <a:pt x="3709182" y="1498186"/>
                </a:lnTo>
                <a:lnTo>
                  <a:pt x="3709182" y="1536811"/>
                </a:lnTo>
                <a:lnTo>
                  <a:pt x="3713864" y="1573096"/>
                </a:lnTo>
                <a:lnTo>
                  <a:pt x="3723228" y="1609380"/>
                </a:lnTo>
                <a:lnTo>
                  <a:pt x="3737273" y="1643323"/>
                </a:lnTo>
                <a:lnTo>
                  <a:pt x="3756000" y="1678437"/>
                </a:lnTo>
                <a:lnTo>
                  <a:pt x="3774728" y="1713550"/>
                </a:lnTo>
                <a:lnTo>
                  <a:pt x="3795796" y="1748664"/>
                </a:lnTo>
                <a:lnTo>
                  <a:pt x="3815694" y="1782608"/>
                </a:lnTo>
                <a:lnTo>
                  <a:pt x="3833250" y="1818892"/>
                </a:lnTo>
                <a:lnTo>
                  <a:pt x="3847296" y="1854005"/>
                </a:lnTo>
                <a:lnTo>
                  <a:pt x="3856660" y="1890290"/>
                </a:lnTo>
                <a:lnTo>
                  <a:pt x="3860171" y="1927744"/>
                </a:lnTo>
                <a:lnTo>
                  <a:pt x="3856660" y="1965199"/>
                </a:lnTo>
                <a:lnTo>
                  <a:pt x="3847296" y="2001483"/>
                </a:lnTo>
                <a:lnTo>
                  <a:pt x="3833250" y="2036597"/>
                </a:lnTo>
                <a:lnTo>
                  <a:pt x="3815694" y="2072881"/>
                </a:lnTo>
                <a:lnTo>
                  <a:pt x="3795796" y="2106824"/>
                </a:lnTo>
                <a:lnTo>
                  <a:pt x="3774728" y="2141938"/>
                </a:lnTo>
                <a:lnTo>
                  <a:pt x="3756000" y="2177052"/>
                </a:lnTo>
                <a:lnTo>
                  <a:pt x="3737273" y="2212166"/>
                </a:lnTo>
                <a:lnTo>
                  <a:pt x="3723228" y="2246109"/>
                </a:lnTo>
                <a:lnTo>
                  <a:pt x="3713864" y="2282393"/>
                </a:lnTo>
                <a:lnTo>
                  <a:pt x="3709182" y="2318677"/>
                </a:lnTo>
                <a:lnTo>
                  <a:pt x="3709182" y="2357302"/>
                </a:lnTo>
                <a:lnTo>
                  <a:pt x="3711523" y="2397098"/>
                </a:lnTo>
                <a:lnTo>
                  <a:pt x="3716205" y="2436894"/>
                </a:lnTo>
                <a:lnTo>
                  <a:pt x="3722057" y="2476689"/>
                </a:lnTo>
                <a:lnTo>
                  <a:pt x="3726739" y="2516485"/>
                </a:lnTo>
                <a:lnTo>
                  <a:pt x="3730250" y="2556280"/>
                </a:lnTo>
                <a:lnTo>
                  <a:pt x="3729080" y="2593735"/>
                </a:lnTo>
                <a:lnTo>
                  <a:pt x="3724398" y="2630019"/>
                </a:lnTo>
                <a:lnTo>
                  <a:pt x="3713864" y="2665133"/>
                </a:lnTo>
                <a:lnTo>
                  <a:pt x="3698648" y="2694394"/>
                </a:lnTo>
                <a:lnTo>
                  <a:pt x="3678750" y="2722485"/>
                </a:lnTo>
                <a:lnTo>
                  <a:pt x="3655341" y="2747065"/>
                </a:lnTo>
                <a:lnTo>
                  <a:pt x="3628420" y="2771645"/>
                </a:lnTo>
                <a:lnTo>
                  <a:pt x="3600329" y="2793883"/>
                </a:lnTo>
                <a:lnTo>
                  <a:pt x="3571068" y="2816122"/>
                </a:lnTo>
                <a:lnTo>
                  <a:pt x="3540636" y="2838361"/>
                </a:lnTo>
                <a:lnTo>
                  <a:pt x="3512545" y="2860599"/>
                </a:lnTo>
                <a:lnTo>
                  <a:pt x="3485624" y="2884009"/>
                </a:lnTo>
                <a:lnTo>
                  <a:pt x="3462215" y="2910929"/>
                </a:lnTo>
                <a:lnTo>
                  <a:pt x="3441147" y="2936679"/>
                </a:lnTo>
                <a:lnTo>
                  <a:pt x="3424760" y="2965941"/>
                </a:lnTo>
                <a:lnTo>
                  <a:pt x="3410715" y="2997543"/>
                </a:lnTo>
                <a:lnTo>
                  <a:pt x="3399010" y="3031486"/>
                </a:lnTo>
                <a:lnTo>
                  <a:pt x="3388476" y="3066600"/>
                </a:lnTo>
                <a:lnTo>
                  <a:pt x="3379113" y="3101714"/>
                </a:lnTo>
                <a:lnTo>
                  <a:pt x="3369749" y="3137998"/>
                </a:lnTo>
                <a:lnTo>
                  <a:pt x="3359215" y="3171941"/>
                </a:lnTo>
                <a:lnTo>
                  <a:pt x="3347510" y="3205885"/>
                </a:lnTo>
                <a:lnTo>
                  <a:pt x="3333465" y="3237487"/>
                </a:lnTo>
                <a:lnTo>
                  <a:pt x="3315908" y="3265578"/>
                </a:lnTo>
                <a:lnTo>
                  <a:pt x="3294840" y="3291328"/>
                </a:lnTo>
                <a:lnTo>
                  <a:pt x="3269090" y="3312396"/>
                </a:lnTo>
                <a:lnTo>
                  <a:pt x="3240999" y="3329953"/>
                </a:lnTo>
                <a:lnTo>
                  <a:pt x="3209396" y="3343999"/>
                </a:lnTo>
                <a:lnTo>
                  <a:pt x="3175453" y="3355703"/>
                </a:lnTo>
                <a:lnTo>
                  <a:pt x="3141510" y="3366237"/>
                </a:lnTo>
                <a:lnTo>
                  <a:pt x="3105226" y="3375601"/>
                </a:lnTo>
                <a:lnTo>
                  <a:pt x="3070112" y="3384965"/>
                </a:lnTo>
                <a:lnTo>
                  <a:pt x="3034998" y="3395499"/>
                </a:lnTo>
                <a:lnTo>
                  <a:pt x="3001055" y="3407203"/>
                </a:lnTo>
                <a:lnTo>
                  <a:pt x="2969452" y="3421249"/>
                </a:lnTo>
                <a:lnTo>
                  <a:pt x="2940191" y="3437635"/>
                </a:lnTo>
                <a:lnTo>
                  <a:pt x="2914441" y="3458704"/>
                </a:lnTo>
                <a:lnTo>
                  <a:pt x="2887520" y="3482113"/>
                </a:lnTo>
                <a:lnTo>
                  <a:pt x="2864111" y="3509033"/>
                </a:lnTo>
                <a:lnTo>
                  <a:pt x="2841872" y="3537124"/>
                </a:lnTo>
                <a:lnTo>
                  <a:pt x="2819634" y="3566386"/>
                </a:lnTo>
                <a:lnTo>
                  <a:pt x="2797395" y="3595647"/>
                </a:lnTo>
                <a:lnTo>
                  <a:pt x="2775156" y="3623738"/>
                </a:lnTo>
                <a:lnTo>
                  <a:pt x="2750577" y="3650659"/>
                </a:lnTo>
                <a:lnTo>
                  <a:pt x="2725997" y="3674068"/>
                </a:lnTo>
                <a:lnTo>
                  <a:pt x="2697906" y="3693966"/>
                </a:lnTo>
                <a:lnTo>
                  <a:pt x="2668644" y="3709182"/>
                </a:lnTo>
                <a:lnTo>
                  <a:pt x="2633531" y="3719716"/>
                </a:lnTo>
                <a:lnTo>
                  <a:pt x="2597247" y="3724398"/>
                </a:lnTo>
                <a:lnTo>
                  <a:pt x="2559792" y="3725568"/>
                </a:lnTo>
                <a:lnTo>
                  <a:pt x="2519996" y="3722057"/>
                </a:lnTo>
                <a:lnTo>
                  <a:pt x="2480201" y="3717375"/>
                </a:lnTo>
                <a:lnTo>
                  <a:pt x="2440405" y="3711523"/>
                </a:lnTo>
                <a:lnTo>
                  <a:pt x="2400610" y="3706841"/>
                </a:lnTo>
                <a:lnTo>
                  <a:pt x="2360814" y="3704500"/>
                </a:lnTo>
                <a:lnTo>
                  <a:pt x="2322189" y="3704500"/>
                </a:lnTo>
                <a:lnTo>
                  <a:pt x="2285905" y="3709182"/>
                </a:lnTo>
                <a:lnTo>
                  <a:pt x="2248450" y="3718545"/>
                </a:lnTo>
                <a:lnTo>
                  <a:pt x="2214507" y="3732591"/>
                </a:lnTo>
                <a:lnTo>
                  <a:pt x="2179393" y="3751318"/>
                </a:lnTo>
                <a:lnTo>
                  <a:pt x="2144279" y="3770045"/>
                </a:lnTo>
                <a:lnTo>
                  <a:pt x="2109166" y="3791114"/>
                </a:lnTo>
                <a:lnTo>
                  <a:pt x="2075222" y="3811011"/>
                </a:lnTo>
                <a:lnTo>
                  <a:pt x="2038938" y="3828568"/>
                </a:lnTo>
                <a:lnTo>
                  <a:pt x="2003824" y="3842614"/>
                </a:lnTo>
                <a:lnTo>
                  <a:pt x="1967540" y="3851978"/>
                </a:lnTo>
                <a:lnTo>
                  <a:pt x="1930086" y="3855489"/>
                </a:lnTo>
                <a:lnTo>
                  <a:pt x="1892631" y="3851978"/>
                </a:lnTo>
                <a:lnTo>
                  <a:pt x="1856347" y="3842614"/>
                </a:lnTo>
                <a:lnTo>
                  <a:pt x="1821233" y="3828568"/>
                </a:lnTo>
                <a:lnTo>
                  <a:pt x="1784949" y="3811011"/>
                </a:lnTo>
                <a:lnTo>
                  <a:pt x="1751005" y="3791114"/>
                </a:lnTo>
                <a:lnTo>
                  <a:pt x="1715892" y="3770045"/>
                </a:lnTo>
                <a:lnTo>
                  <a:pt x="1680778" y="3751318"/>
                </a:lnTo>
                <a:lnTo>
                  <a:pt x="1645664" y="3732591"/>
                </a:lnTo>
                <a:lnTo>
                  <a:pt x="1610550" y="3718545"/>
                </a:lnTo>
                <a:lnTo>
                  <a:pt x="1574266" y="3709182"/>
                </a:lnTo>
                <a:lnTo>
                  <a:pt x="1537982" y="3704500"/>
                </a:lnTo>
                <a:lnTo>
                  <a:pt x="1499357" y="3704500"/>
                </a:lnTo>
                <a:lnTo>
                  <a:pt x="1459561" y="3706841"/>
                </a:lnTo>
                <a:lnTo>
                  <a:pt x="1419766" y="3711523"/>
                </a:lnTo>
                <a:lnTo>
                  <a:pt x="1379970" y="3717375"/>
                </a:lnTo>
                <a:lnTo>
                  <a:pt x="1340175" y="3722057"/>
                </a:lnTo>
                <a:lnTo>
                  <a:pt x="1300379" y="3725568"/>
                </a:lnTo>
                <a:lnTo>
                  <a:pt x="1262924" y="3724398"/>
                </a:lnTo>
                <a:lnTo>
                  <a:pt x="1226640" y="3719716"/>
                </a:lnTo>
                <a:lnTo>
                  <a:pt x="1191526" y="3709182"/>
                </a:lnTo>
                <a:lnTo>
                  <a:pt x="1162265" y="3693966"/>
                </a:lnTo>
                <a:lnTo>
                  <a:pt x="1134174" y="3674068"/>
                </a:lnTo>
                <a:lnTo>
                  <a:pt x="1109594" y="3650659"/>
                </a:lnTo>
                <a:lnTo>
                  <a:pt x="1085015" y="3623738"/>
                </a:lnTo>
                <a:lnTo>
                  <a:pt x="1062776" y="3595647"/>
                </a:lnTo>
                <a:lnTo>
                  <a:pt x="1040537" y="3566386"/>
                </a:lnTo>
                <a:lnTo>
                  <a:pt x="1018299" y="3537124"/>
                </a:lnTo>
                <a:lnTo>
                  <a:pt x="996060" y="3509033"/>
                </a:lnTo>
                <a:lnTo>
                  <a:pt x="972651" y="3482113"/>
                </a:lnTo>
                <a:lnTo>
                  <a:pt x="945730" y="3458704"/>
                </a:lnTo>
                <a:lnTo>
                  <a:pt x="919980" y="3437635"/>
                </a:lnTo>
                <a:lnTo>
                  <a:pt x="890719" y="3421249"/>
                </a:lnTo>
                <a:lnTo>
                  <a:pt x="859116" y="3407203"/>
                </a:lnTo>
                <a:lnTo>
                  <a:pt x="825173" y="3395499"/>
                </a:lnTo>
                <a:lnTo>
                  <a:pt x="790059" y="3384965"/>
                </a:lnTo>
                <a:lnTo>
                  <a:pt x="754946" y="3375601"/>
                </a:lnTo>
                <a:lnTo>
                  <a:pt x="718662" y="3366237"/>
                </a:lnTo>
                <a:lnTo>
                  <a:pt x="684718" y="3355703"/>
                </a:lnTo>
                <a:lnTo>
                  <a:pt x="650775" y="3343999"/>
                </a:lnTo>
                <a:lnTo>
                  <a:pt x="619173" y="3329953"/>
                </a:lnTo>
                <a:lnTo>
                  <a:pt x="591082" y="3312396"/>
                </a:lnTo>
                <a:lnTo>
                  <a:pt x="565332" y="3291328"/>
                </a:lnTo>
                <a:lnTo>
                  <a:pt x="544263" y="3265578"/>
                </a:lnTo>
                <a:lnTo>
                  <a:pt x="526706" y="3237487"/>
                </a:lnTo>
                <a:lnTo>
                  <a:pt x="512661" y="3205885"/>
                </a:lnTo>
                <a:lnTo>
                  <a:pt x="500956" y="3171941"/>
                </a:lnTo>
                <a:lnTo>
                  <a:pt x="490422" y="3137998"/>
                </a:lnTo>
                <a:lnTo>
                  <a:pt x="481059" y="3101714"/>
                </a:lnTo>
                <a:lnTo>
                  <a:pt x="471695" y="3066600"/>
                </a:lnTo>
                <a:lnTo>
                  <a:pt x="461161" y="3031486"/>
                </a:lnTo>
                <a:lnTo>
                  <a:pt x="449456" y="2997543"/>
                </a:lnTo>
                <a:lnTo>
                  <a:pt x="435411" y="2965941"/>
                </a:lnTo>
                <a:lnTo>
                  <a:pt x="419024" y="2936679"/>
                </a:lnTo>
                <a:lnTo>
                  <a:pt x="397956" y="2910929"/>
                </a:lnTo>
                <a:lnTo>
                  <a:pt x="374547" y="2884009"/>
                </a:lnTo>
                <a:lnTo>
                  <a:pt x="347626" y="2860599"/>
                </a:lnTo>
                <a:lnTo>
                  <a:pt x="318365" y="2838361"/>
                </a:lnTo>
                <a:lnTo>
                  <a:pt x="289103" y="2816122"/>
                </a:lnTo>
                <a:lnTo>
                  <a:pt x="259842" y="2793883"/>
                </a:lnTo>
                <a:lnTo>
                  <a:pt x="231751" y="2771645"/>
                </a:lnTo>
                <a:lnTo>
                  <a:pt x="204830" y="2747065"/>
                </a:lnTo>
                <a:lnTo>
                  <a:pt x="181421" y="2722485"/>
                </a:lnTo>
                <a:lnTo>
                  <a:pt x="161523" y="2694394"/>
                </a:lnTo>
                <a:lnTo>
                  <a:pt x="146308" y="2665133"/>
                </a:lnTo>
                <a:lnTo>
                  <a:pt x="135773" y="2630019"/>
                </a:lnTo>
                <a:lnTo>
                  <a:pt x="131092" y="2593735"/>
                </a:lnTo>
                <a:lnTo>
                  <a:pt x="129921" y="2556280"/>
                </a:lnTo>
                <a:lnTo>
                  <a:pt x="133432" y="2516485"/>
                </a:lnTo>
                <a:lnTo>
                  <a:pt x="138114" y="2476689"/>
                </a:lnTo>
                <a:lnTo>
                  <a:pt x="143967" y="2436894"/>
                </a:lnTo>
                <a:lnTo>
                  <a:pt x="148648" y="2397098"/>
                </a:lnTo>
                <a:lnTo>
                  <a:pt x="150989" y="2357302"/>
                </a:lnTo>
                <a:lnTo>
                  <a:pt x="150989" y="2318677"/>
                </a:lnTo>
                <a:lnTo>
                  <a:pt x="146308" y="2282393"/>
                </a:lnTo>
                <a:lnTo>
                  <a:pt x="136944" y="2246109"/>
                </a:lnTo>
                <a:lnTo>
                  <a:pt x="122898" y="2212166"/>
                </a:lnTo>
                <a:lnTo>
                  <a:pt x="105341" y="2177052"/>
                </a:lnTo>
                <a:lnTo>
                  <a:pt x="85444" y="2141938"/>
                </a:lnTo>
                <a:lnTo>
                  <a:pt x="64375" y="2106824"/>
                </a:lnTo>
                <a:lnTo>
                  <a:pt x="44478" y="2072881"/>
                </a:lnTo>
                <a:lnTo>
                  <a:pt x="26921" y="2036597"/>
                </a:lnTo>
                <a:lnTo>
                  <a:pt x="12875" y="2001483"/>
                </a:lnTo>
                <a:lnTo>
                  <a:pt x="3512" y="1965199"/>
                </a:lnTo>
                <a:lnTo>
                  <a:pt x="0" y="1927744"/>
                </a:lnTo>
                <a:lnTo>
                  <a:pt x="3512" y="1890290"/>
                </a:lnTo>
                <a:lnTo>
                  <a:pt x="12875" y="1854005"/>
                </a:lnTo>
                <a:lnTo>
                  <a:pt x="26921" y="1818892"/>
                </a:lnTo>
                <a:lnTo>
                  <a:pt x="44478" y="1782608"/>
                </a:lnTo>
                <a:lnTo>
                  <a:pt x="64375" y="1748664"/>
                </a:lnTo>
                <a:lnTo>
                  <a:pt x="85444" y="1713550"/>
                </a:lnTo>
                <a:lnTo>
                  <a:pt x="105341" y="1678437"/>
                </a:lnTo>
                <a:lnTo>
                  <a:pt x="122898" y="1643323"/>
                </a:lnTo>
                <a:lnTo>
                  <a:pt x="136944" y="1609380"/>
                </a:lnTo>
                <a:lnTo>
                  <a:pt x="146308" y="1573096"/>
                </a:lnTo>
                <a:lnTo>
                  <a:pt x="150989" y="1536811"/>
                </a:lnTo>
                <a:lnTo>
                  <a:pt x="150989" y="1498186"/>
                </a:lnTo>
                <a:lnTo>
                  <a:pt x="148648" y="1458391"/>
                </a:lnTo>
                <a:lnTo>
                  <a:pt x="143967" y="1418595"/>
                </a:lnTo>
                <a:lnTo>
                  <a:pt x="138114" y="1378799"/>
                </a:lnTo>
                <a:lnTo>
                  <a:pt x="133432" y="1339004"/>
                </a:lnTo>
                <a:lnTo>
                  <a:pt x="129921" y="1299208"/>
                </a:lnTo>
                <a:lnTo>
                  <a:pt x="131092" y="1261754"/>
                </a:lnTo>
                <a:lnTo>
                  <a:pt x="135773" y="1225469"/>
                </a:lnTo>
                <a:lnTo>
                  <a:pt x="146308" y="1190356"/>
                </a:lnTo>
                <a:lnTo>
                  <a:pt x="161523" y="1161094"/>
                </a:lnTo>
                <a:lnTo>
                  <a:pt x="181421" y="1133003"/>
                </a:lnTo>
                <a:lnTo>
                  <a:pt x="204830" y="1108424"/>
                </a:lnTo>
                <a:lnTo>
                  <a:pt x="231751" y="1083844"/>
                </a:lnTo>
                <a:lnTo>
                  <a:pt x="259842" y="1061605"/>
                </a:lnTo>
                <a:lnTo>
                  <a:pt x="289103" y="1039367"/>
                </a:lnTo>
                <a:lnTo>
                  <a:pt x="318365" y="1017128"/>
                </a:lnTo>
                <a:lnTo>
                  <a:pt x="347626" y="994889"/>
                </a:lnTo>
                <a:lnTo>
                  <a:pt x="374547" y="971480"/>
                </a:lnTo>
                <a:lnTo>
                  <a:pt x="397956" y="944560"/>
                </a:lnTo>
                <a:lnTo>
                  <a:pt x="419024" y="918809"/>
                </a:lnTo>
                <a:lnTo>
                  <a:pt x="435411" y="889548"/>
                </a:lnTo>
                <a:lnTo>
                  <a:pt x="449456" y="857946"/>
                </a:lnTo>
                <a:lnTo>
                  <a:pt x="461161" y="824002"/>
                </a:lnTo>
                <a:lnTo>
                  <a:pt x="471695" y="788889"/>
                </a:lnTo>
                <a:lnTo>
                  <a:pt x="481059" y="753775"/>
                </a:lnTo>
                <a:lnTo>
                  <a:pt x="490422" y="717491"/>
                </a:lnTo>
                <a:lnTo>
                  <a:pt x="500956" y="683547"/>
                </a:lnTo>
                <a:lnTo>
                  <a:pt x="512661" y="649604"/>
                </a:lnTo>
                <a:lnTo>
                  <a:pt x="526706" y="618002"/>
                </a:lnTo>
                <a:lnTo>
                  <a:pt x="544263" y="589911"/>
                </a:lnTo>
                <a:lnTo>
                  <a:pt x="565332" y="564161"/>
                </a:lnTo>
                <a:lnTo>
                  <a:pt x="591082" y="543092"/>
                </a:lnTo>
                <a:lnTo>
                  <a:pt x="619173" y="525535"/>
                </a:lnTo>
                <a:lnTo>
                  <a:pt x="650775" y="511490"/>
                </a:lnTo>
                <a:lnTo>
                  <a:pt x="684718" y="499785"/>
                </a:lnTo>
                <a:lnTo>
                  <a:pt x="718662" y="489251"/>
                </a:lnTo>
                <a:lnTo>
                  <a:pt x="754946" y="479888"/>
                </a:lnTo>
                <a:lnTo>
                  <a:pt x="790059" y="470524"/>
                </a:lnTo>
                <a:lnTo>
                  <a:pt x="825173" y="459990"/>
                </a:lnTo>
                <a:lnTo>
                  <a:pt x="859116" y="448285"/>
                </a:lnTo>
                <a:lnTo>
                  <a:pt x="890719" y="434240"/>
                </a:lnTo>
                <a:lnTo>
                  <a:pt x="919980" y="417853"/>
                </a:lnTo>
                <a:lnTo>
                  <a:pt x="945730" y="396785"/>
                </a:lnTo>
                <a:lnTo>
                  <a:pt x="972651" y="373376"/>
                </a:lnTo>
                <a:lnTo>
                  <a:pt x="996060" y="346455"/>
                </a:lnTo>
                <a:lnTo>
                  <a:pt x="1018299" y="318364"/>
                </a:lnTo>
                <a:lnTo>
                  <a:pt x="1040537" y="289103"/>
                </a:lnTo>
                <a:lnTo>
                  <a:pt x="1062776" y="259841"/>
                </a:lnTo>
                <a:lnTo>
                  <a:pt x="1085015" y="231750"/>
                </a:lnTo>
                <a:lnTo>
                  <a:pt x="1109594" y="204830"/>
                </a:lnTo>
                <a:lnTo>
                  <a:pt x="1134174" y="181421"/>
                </a:lnTo>
                <a:lnTo>
                  <a:pt x="1162265" y="161523"/>
                </a:lnTo>
                <a:lnTo>
                  <a:pt x="1191526" y="146307"/>
                </a:lnTo>
                <a:lnTo>
                  <a:pt x="1226640" y="135773"/>
                </a:lnTo>
                <a:lnTo>
                  <a:pt x="1262924" y="131091"/>
                </a:lnTo>
                <a:lnTo>
                  <a:pt x="1300379" y="129921"/>
                </a:lnTo>
                <a:lnTo>
                  <a:pt x="1340175" y="133432"/>
                </a:lnTo>
                <a:lnTo>
                  <a:pt x="1379970" y="138114"/>
                </a:lnTo>
                <a:lnTo>
                  <a:pt x="1419766" y="143966"/>
                </a:lnTo>
                <a:lnTo>
                  <a:pt x="1459561" y="148648"/>
                </a:lnTo>
                <a:lnTo>
                  <a:pt x="1499357" y="150989"/>
                </a:lnTo>
                <a:lnTo>
                  <a:pt x="1537982" y="150989"/>
                </a:lnTo>
                <a:lnTo>
                  <a:pt x="1574266" y="146307"/>
                </a:lnTo>
                <a:lnTo>
                  <a:pt x="1610550" y="136943"/>
                </a:lnTo>
                <a:lnTo>
                  <a:pt x="1645664" y="122898"/>
                </a:lnTo>
                <a:lnTo>
                  <a:pt x="1680778" y="104171"/>
                </a:lnTo>
                <a:lnTo>
                  <a:pt x="1715892" y="85443"/>
                </a:lnTo>
                <a:lnTo>
                  <a:pt x="1751005" y="64375"/>
                </a:lnTo>
                <a:lnTo>
                  <a:pt x="1784949" y="44477"/>
                </a:lnTo>
                <a:lnTo>
                  <a:pt x="1821233" y="26920"/>
                </a:lnTo>
                <a:lnTo>
                  <a:pt x="1856347" y="12875"/>
                </a:lnTo>
                <a:lnTo>
                  <a:pt x="1892631" y="351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25507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>
            <a:extLst>
              <a:ext uri="{FF2B5EF4-FFF2-40B4-BE49-F238E27FC236}">
                <a16:creationId xmlns:a16="http://schemas.microsoft.com/office/drawing/2014/main" id="{841EFD0D-0D37-447B-B1EA-4F7197EB29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A6DFF24-307B-44B0-93F0-893676F148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2D6CE9D5-28BB-4329-B5E2-B06131F27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D9F7D40-5D59-4F59-A331-D8F7710A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Freeform 11">
            <a:extLst>
              <a:ext uri="{FF2B5EF4-FFF2-40B4-BE49-F238E27FC236}">
                <a16:creationId xmlns:a16="http://schemas.microsoft.com/office/drawing/2014/main" id="{E2B1BC2F-AEBF-4990-A7F9-197AAF28BC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548664" y="0"/>
            <a:ext cx="4643336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4920CAB-CC57-40C6-A5D9-046BA2427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9328" y="457200"/>
            <a:ext cx="3090672" cy="1197864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pc="200">
                <a:latin typeface="+mj-lt"/>
              </a:rPr>
              <a:t>Fun Facts</a:t>
            </a:r>
          </a:p>
        </p:txBody>
      </p:sp>
      <p:pic>
        <p:nvPicPr>
          <p:cNvPr id="5" name="Picture 5" descr="Text&#10;&#10;Description automatically generated">
            <a:extLst>
              <a:ext uri="{FF2B5EF4-FFF2-40B4-BE49-F238E27FC236}">
                <a16:creationId xmlns:a16="http://schemas.microsoft.com/office/drawing/2014/main" id="{6534180D-206C-B03D-7738-4E32D3DEA6E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t="17901" b="17901"/>
          <a:stretch/>
        </p:blipFill>
        <p:spPr>
          <a:xfrm>
            <a:off x="1099372" y="643464"/>
            <a:ext cx="5633383" cy="5260391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AD119C-24DD-4906-A3DB-26FF107A48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39328" y="1655065"/>
            <a:ext cx="3090672" cy="4224528"/>
          </a:xfrm>
        </p:spPr>
        <p:txBody>
          <a:bodyPr vert="horz" lIns="91440" tIns="45720" rIns="91440" bIns="45720" rtlCol="0">
            <a:normAutofit/>
          </a:bodyPr>
          <a:lstStyle/>
          <a:p>
            <a:pPr marL="285750" indent="-2286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bg1"/>
                </a:solidFill>
              </a:rPr>
              <a:t>Ghost of 20’</a:t>
            </a:r>
          </a:p>
          <a:p>
            <a:pPr marL="285750" indent="-2286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bg1"/>
                </a:solidFill>
              </a:rPr>
              <a:t>Paul Speake Connection</a:t>
            </a:r>
          </a:p>
          <a:p>
            <a:pPr marL="285750" indent="-2286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bg1"/>
                </a:solidFill>
              </a:rPr>
              <a:t>Fire in 79 destroys Lincoln Mill</a:t>
            </a:r>
          </a:p>
          <a:p>
            <a:pPr marL="285750" indent="-2286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bg1"/>
                </a:solidFill>
              </a:rPr>
              <a:t>Bounty Revocation</a:t>
            </a:r>
          </a:p>
          <a:p>
            <a:pPr marL="285750" indent="-2286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bg1"/>
                </a:solidFill>
              </a:rPr>
              <a:t>Milliken now worth 4.4 B</a:t>
            </a:r>
          </a:p>
          <a:p>
            <a:pPr marL="285750" indent="-2286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0989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>
            <a:extLst>
              <a:ext uri="{FF2B5EF4-FFF2-40B4-BE49-F238E27FC236}">
                <a16:creationId xmlns:a16="http://schemas.microsoft.com/office/drawing/2014/main" id="{841EFD0D-0D37-447B-B1EA-4F7197EB29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A6DFF24-307B-44B0-93F0-893676F148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2D6CE9D5-28BB-4329-B5E2-B06131F27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D9F7D40-5D59-4F59-A331-D8F7710A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Freeform 11">
            <a:extLst>
              <a:ext uri="{FF2B5EF4-FFF2-40B4-BE49-F238E27FC236}">
                <a16:creationId xmlns:a16="http://schemas.microsoft.com/office/drawing/2014/main" id="{E2B1BC2F-AEBF-4990-A7F9-197AAF28BC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548664" y="0"/>
            <a:ext cx="4643336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6F9D404-D1AE-4D69-8F39-C4C147154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9328" y="457200"/>
            <a:ext cx="3090672" cy="1197864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pc="200">
                <a:latin typeface="+mj-lt"/>
              </a:rPr>
              <a:t>Liquidation</a:t>
            </a:r>
          </a:p>
        </p:txBody>
      </p:sp>
      <p:pic>
        <p:nvPicPr>
          <p:cNvPr id="5" name="Picture 9" descr="A picture containing text, outdoor, track, black&#10;&#10;Description automatically generated">
            <a:extLst>
              <a:ext uri="{FF2B5EF4-FFF2-40B4-BE49-F238E27FC236}">
                <a16:creationId xmlns:a16="http://schemas.microsoft.com/office/drawing/2014/main" id="{56070AEE-2B0C-4C9C-91CD-29894E61BB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024"/>
          <a:stretch/>
        </p:blipFill>
        <p:spPr>
          <a:xfrm>
            <a:off x="926927" y="1736049"/>
            <a:ext cx="5978273" cy="3075221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F4C49F-DC32-4443-8ABD-F24EC20E1C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39328" y="1655065"/>
            <a:ext cx="3090672" cy="4224528"/>
          </a:xfrm>
        </p:spPr>
        <p:txBody>
          <a:bodyPr vert="horz" lIns="91440" tIns="45720" rIns="91440" bIns="45720" rtlCol="0">
            <a:normAutofit/>
          </a:bodyPr>
          <a:lstStyle/>
          <a:p>
            <a:pPr marL="285750" indent="-2286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Company auction</a:t>
            </a:r>
          </a:p>
          <a:p>
            <a:pPr marL="285750" indent="-2286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Agreed upon by shareholders</a:t>
            </a:r>
          </a:p>
          <a:p>
            <a:pPr marL="285750" indent="-2286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1952 – official final liquidation date</a:t>
            </a:r>
          </a:p>
          <a:p>
            <a:pPr marL="285750" indent="-2286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F.G. Kingsley was president at the time</a:t>
            </a:r>
          </a:p>
          <a:p>
            <a:pPr marL="285750" indent="-2286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Historic Place</a:t>
            </a:r>
          </a:p>
          <a:p>
            <a:pPr marL="285750" indent="-2286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Burns 1n 1991</a:t>
            </a:r>
          </a:p>
          <a:p>
            <a:pPr marL="285750" indent="-2286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099693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DD0DBFED-7AB5-403D-9982-F81C20C3F5BA}">
  <ds:schemaRefs>
    <ds:schemaRef ds:uri="16c05727-aa75-4e4a-9b5f-8a80a1165891"/>
    <ds:schemaRef ds:uri="71af3243-3dd4-4a8d-8c0d-dd76da1f02a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32C9D10-CA80-4BC9-9D59-B4B9486E932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55D5C12-9048-448D-A69C-F00736C0732E}">
  <ds:schemaRefs>
    <ds:schemaRef ds:uri="71af3243-3dd4-4a8d-8c0d-dd76da1f02a5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933</TotalTime>
  <Words>126</Words>
  <Application>Microsoft Office PowerPoint</Application>
  <PresentationFormat>Widescreen</PresentationFormat>
  <Paragraphs>31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Gill Sans MT</vt:lpstr>
      <vt:lpstr>Impact</vt:lpstr>
      <vt:lpstr>Wingdings</vt:lpstr>
      <vt:lpstr>Badge</vt:lpstr>
      <vt:lpstr>Dallas Manufacturing Company</vt:lpstr>
      <vt:lpstr>Beginnings</vt:lpstr>
      <vt:lpstr>Relationship w/ employees – the Good</vt:lpstr>
      <vt:lpstr>Relationship w/ employees – the bad</vt:lpstr>
      <vt:lpstr>Fun Facts</vt:lpstr>
      <vt:lpstr>Liquidation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Dallas Manufacturing Company</dc:title>
  <dc:creator>Matthew Abrams</dc:creator>
  <cp:lastModifiedBy>Susan Friedman</cp:lastModifiedBy>
  <cp:revision>2</cp:revision>
  <dcterms:created xsi:type="dcterms:W3CDTF">2022-10-05T00:26:44Z</dcterms:created>
  <dcterms:modified xsi:type="dcterms:W3CDTF">2022-11-07T17:36:26Z</dcterms:modified>
</cp:coreProperties>
</file>